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2"/>
  </p:notesMasterIdLst>
  <p:sldIdLst>
    <p:sldId id="256" r:id="rId2"/>
    <p:sldId id="425" r:id="rId3"/>
    <p:sldId id="257" r:id="rId4"/>
    <p:sldId id="258" r:id="rId5"/>
    <p:sldId id="270" r:id="rId6"/>
    <p:sldId id="276" r:id="rId7"/>
    <p:sldId id="259" r:id="rId8"/>
    <p:sldId id="261" r:id="rId9"/>
    <p:sldId id="260" r:id="rId10"/>
    <p:sldId id="262" r:id="rId11"/>
    <p:sldId id="263" r:id="rId12"/>
    <p:sldId id="264" r:id="rId13"/>
    <p:sldId id="265" r:id="rId14"/>
    <p:sldId id="278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277" r:id="rId23"/>
    <p:sldId id="387" r:id="rId24"/>
    <p:sldId id="388" r:id="rId25"/>
    <p:sldId id="274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266" r:id="rId54"/>
    <p:sldId id="275" r:id="rId55"/>
    <p:sldId id="272" r:id="rId56"/>
    <p:sldId id="271" r:id="rId57"/>
    <p:sldId id="273" r:id="rId58"/>
    <p:sldId id="267" r:id="rId59"/>
    <p:sldId id="268" r:id="rId60"/>
    <p:sldId id="269" r:id="rId61"/>
    <p:sldId id="279" r:id="rId62"/>
    <p:sldId id="424" r:id="rId63"/>
    <p:sldId id="420" r:id="rId64"/>
    <p:sldId id="419" r:id="rId65"/>
    <p:sldId id="421" r:id="rId66"/>
    <p:sldId id="422" r:id="rId67"/>
    <p:sldId id="423" r:id="rId68"/>
    <p:sldId id="426" r:id="rId69"/>
    <p:sldId id="427" r:id="rId70"/>
    <p:sldId id="448" r:id="rId71"/>
    <p:sldId id="447" r:id="rId72"/>
    <p:sldId id="449" r:id="rId73"/>
    <p:sldId id="450" r:id="rId74"/>
    <p:sldId id="451" r:id="rId75"/>
    <p:sldId id="452" r:id="rId76"/>
    <p:sldId id="453" r:id="rId77"/>
    <p:sldId id="454" r:id="rId78"/>
    <p:sldId id="455" r:id="rId79"/>
    <p:sldId id="456" r:id="rId80"/>
    <p:sldId id="457" r:id="rId81"/>
    <p:sldId id="458" r:id="rId82"/>
    <p:sldId id="460" r:id="rId83"/>
    <p:sldId id="461" r:id="rId84"/>
    <p:sldId id="462" r:id="rId85"/>
    <p:sldId id="464" r:id="rId86"/>
    <p:sldId id="465" r:id="rId87"/>
    <p:sldId id="466" r:id="rId88"/>
    <p:sldId id="467" r:id="rId89"/>
    <p:sldId id="468" r:id="rId90"/>
    <p:sldId id="469" r:id="rId91"/>
    <p:sldId id="470" r:id="rId92"/>
    <p:sldId id="471" r:id="rId93"/>
    <p:sldId id="472" r:id="rId94"/>
    <p:sldId id="473" r:id="rId95"/>
    <p:sldId id="474" r:id="rId96"/>
    <p:sldId id="475" r:id="rId97"/>
    <p:sldId id="476" r:id="rId98"/>
    <p:sldId id="477" r:id="rId99"/>
    <p:sldId id="478" r:id="rId100"/>
    <p:sldId id="479" r:id="rId101"/>
    <p:sldId id="480" r:id="rId102"/>
    <p:sldId id="481" r:id="rId103"/>
    <p:sldId id="482" r:id="rId104"/>
    <p:sldId id="483" r:id="rId105"/>
    <p:sldId id="484" r:id="rId106"/>
    <p:sldId id="485" r:id="rId107"/>
    <p:sldId id="445" r:id="rId108"/>
    <p:sldId id="428" r:id="rId109"/>
    <p:sldId id="429" r:id="rId110"/>
    <p:sldId id="430" r:id="rId111"/>
    <p:sldId id="431" r:id="rId112"/>
    <p:sldId id="432" r:id="rId113"/>
    <p:sldId id="433" r:id="rId114"/>
    <p:sldId id="434" r:id="rId115"/>
    <p:sldId id="435" r:id="rId116"/>
    <p:sldId id="437" r:id="rId117"/>
    <p:sldId id="438" r:id="rId118"/>
    <p:sldId id="439" r:id="rId119"/>
    <p:sldId id="436" r:id="rId120"/>
    <p:sldId id="440" r:id="rId121"/>
    <p:sldId id="443" r:id="rId122"/>
    <p:sldId id="444" r:id="rId123"/>
    <p:sldId id="441" r:id="rId124"/>
    <p:sldId id="442" r:id="rId125"/>
    <p:sldId id="417" r:id="rId126"/>
    <p:sldId id="287" r:id="rId127"/>
    <p:sldId id="280" r:id="rId128"/>
    <p:sldId id="283" r:id="rId129"/>
    <p:sldId id="284" r:id="rId130"/>
    <p:sldId id="286" r:id="rId131"/>
    <p:sldId id="282" r:id="rId132"/>
    <p:sldId id="285" r:id="rId133"/>
    <p:sldId id="281" r:id="rId134"/>
    <p:sldId id="289" r:id="rId135"/>
    <p:sldId id="290" r:id="rId136"/>
    <p:sldId id="288" r:id="rId137"/>
    <p:sldId id="291" r:id="rId138"/>
    <p:sldId id="293" r:id="rId139"/>
    <p:sldId id="292" r:id="rId140"/>
    <p:sldId id="294" r:id="rId141"/>
    <p:sldId id="295" r:id="rId142"/>
    <p:sldId id="298" r:id="rId143"/>
    <p:sldId id="299" r:id="rId144"/>
    <p:sldId id="300" r:id="rId145"/>
    <p:sldId id="301" r:id="rId146"/>
    <p:sldId id="296" r:id="rId147"/>
    <p:sldId id="302" r:id="rId148"/>
    <p:sldId id="303" r:id="rId149"/>
    <p:sldId id="304" r:id="rId150"/>
    <p:sldId id="306" r:id="rId151"/>
    <p:sldId id="305" r:id="rId152"/>
    <p:sldId id="307" r:id="rId153"/>
    <p:sldId id="309" r:id="rId154"/>
    <p:sldId id="310" r:id="rId155"/>
    <p:sldId id="311" r:id="rId156"/>
    <p:sldId id="308" r:id="rId157"/>
    <p:sldId id="312" r:id="rId158"/>
    <p:sldId id="315" r:id="rId159"/>
    <p:sldId id="313" r:id="rId160"/>
    <p:sldId id="316" r:id="rId161"/>
    <p:sldId id="319" r:id="rId162"/>
    <p:sldId id="317" r:id="rId163"/>
    <p:sldId id="321" r:id="rId164"/>
    <p:sldId id="320" r:id="rId165"/>
    <p:sldId id="318" r:id="rId166"/>
    <p:sldId id="322" r:id="rId167"/>
    <p:sldId id="323" r:id="rId168"/>
    <p:sldId id="324" r:id="rId169"/>
    <p:sldId id="486" r:id="rId170"/>
    <p:sldId id="488" r:id="rId171"/>
    <p:sldId id="503" r:id="rId172"/>
    <p:sldId id="504" r:id="rId173"/>
    <p:sldId id="502" r:id="rId174"/>
    <p:sldId id="487" r:id="rId175"/>
    <p:sldId id="489" r:id="rId176"/>
    <p:sldId id="490" r:id="rId177"/>
    <p:sldId id="492" r:id="rId178"/>
    <p:sldId id="491" r:id="rId179"/>
    <p:sldId id="493" r:id="rId180"/>
    <p:sldId id="494" r:id="rId181"/>
    <p:sldId id="497" r:id="rId182"/>
    <p:sldId id="498" r:id="rId183"/>
    <p:sldId id="495" r:id="rId184"/>
    <p:sldId id="499" r:id="rId185"/>
    <p:sldId id="500" r:id="rId186"/>
    <p:sldId id="501" r:id="rId187"/>
    <p:sldId id="513" r:id="rId188"/>
    <p:sldId id="505" r:id="rId189"/>
    <p:sldId id="509" r:id="rId190"/>
    <p:sldId id="511" r:id="rId191"/>
    <p:sldId id="512" r:id="rId192"/>
    <p:sldId id="506" r:id="rId193"/>
    <p:sldId id="508" r:id="rId194"/>
    <p:sldId id="514" r:id="rId195"/>
    <p:sldId id="325" r:id="rId196"/>
    <p:sldId id="326" r:id="rId197"/>
    <p:sldId id="327" r:id="rId198"/>
    <p:sldId id="328" r:id="rId199"/>
    <p:sldId id="329" r:id="rId200"/>
    <p:sldId id="330" r:id="rId201"/>
    <p:sldId id="331" r:id="rId202"/>
    <p:sldId id="337" r:id="rId203"/>
    <p:sldId id="332" r:id="rId204"/>
    <p:sldId id="333" r:id="rId205"/>
    <p:sldId id="334" r:id="rId206"/>
    <p:sldId id="336" r:id="rId207"/>
    <p:sldId id="335" r:id="rId208"/>
    <p:sldId id="339" r:id="rId209"/>
    <p:sldId id="340" r:id="rId210"/>
    <p:sldId id="338" r:id="rId211"/>
    <p:sldId id="341" r:id="rId212"/>
    <p:sldId id="342" r:id="rId213"/>
    <p:sldId id="344" r:id="rId214"/>
    <p:sldId id="345" r:id="rId215"/>
    <p:sldId id="346" r:id="rId216"/>
    <p:sldId id="343" r:id="rId217"/>
    <p:sldId id="347" r:id="rId218"/>
    <p:sldId id="348" r:id="rId219"/>
    <p:sldId id="349" r:id="rId220"/>
    <p:sldId id="351" r:id="rId221"/>
    <p:sldId id="350" r:id="rId222"/>
    <p:sldId id="353" r:id="rId223"/>
    <p:sldId id="354" r:id="rId224"/>
    <p:sldId id="355" r:id="rId225"/>
    <p:sldId id="356" r:id="rId226"/>
    <p:sldId id="357" r:id="rId227"/>
    <p:sldId id="358" r:id="rId228"/>
    <p:sldId id="359" r:id="rId229"/>
    <p:sldId id="361" r:id="rId230"/>
    <p:sldId id="360" r:id="rId231"/>
    <p:sldId id="362" r:id="rId232"/>
    <p:sldId id="363" r:id="rId233"/>
    <p:sldId id="364" r:id="rId234"/>
    <p:sldId id="365" r:id="rId235"/>
    <p:sldId id="366" r:id="rId236"/>
    <p:sldId id="367" r:id="rId237"/>
    <p:sldId id="368" r:id="rId238"/>
    <p:sldId id="369" r:id="rId239"/>
    <p:sldId id="370" r:id="rId240"/>
    <p:sldId id="371" r:id="rId241"/>
    <p:sldId id="372" r:id="rId242"/>
    <p:sldId id="297" r:id="rId243"/>
    <p:sldId id="373" r:id="rId244"/>
    <p:sldId id="374" r:id="rId245"/>
    <p:sldId id="375" r:id="rId246"/>
    <p:sldId id="376" r:id="rId247"/>
    <p:sldId id="377" r:id="rId248"/>
    <p:sldId id="378" r:id="rId249"/>
    <p:sldId id="379" r:id="rId250"/>
    <p:sldId id="416" r:id="rId2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2A2A2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notesMaster" Target="notesMasters/notesMaster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theme" Target="theme/theme1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B78D8-A5AD-004C-8DF8-F57C13DD507B}" type="doc">
      <dgm:prSet loTypeId="urn:microsoft.com/office/officeart/2009/3/layout/Phased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D86A66-924E-5D45-B681-0CAEB64EDA3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Input </a:t>
          </a:r>
          <a:r>
            <a:rPr lang="en-US" dirty="0" err="1">
              <a:solidFill>
                <a:schemeClr val="bg1"/>
              </a:solidFill>
            </a:rPr>
            <a:t>atau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bahan</a:t>
          </a:r>
          <a:r>
            <a:rPr lang="en-US" dirty="0">
              <a:solidFill>
                <a:schemeClr val="bg1"/>
              </a:solidFill>
            </a:rPr>
            <a:t> / material </a:t>
          </a:r>
        </a:p>
      </dgm:t>
    </dgm:pt>
    <dgm:pt modelId="{2FFFE4B5-09BD-384C-B27D-3B3A94657194}" type="parTrans" cxnId="{8B44D683-5F80-1449-AB9B-96D33053AE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D92BDA-1598-A547-AADA-C7A0F4ABBD90}" type="sibTrans" cxnId="{8B44D683-5F80-1449-AB9B-96D33053AE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78ED637-2E15-BF47-8D22-016C448B9D40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Bahan</a:t>
          </a:r>
          <a:endParaRPr lang="en-US" dirty="0">
            <a:solidFill>
              <a:schemeClr val="bg1"/>
            </a:solidFill>
          </a:endParaRPr>
        </a:p>
      </dgm:t>
    </dgm:pt>
    <dgm:pt modelId="{49D365C0-3E9E-8E46-904E-FBFF399DEF7C}" type="parTrans" cxnId="{EFF239D0-0B2F-0941-B00F-C04A5413E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5C1B0C-F03D-9248-9C01-82C26027653D}" type="sibTrans" cxnId="{EFF239D0-0B2F-0941-B00F-C04A5413E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333C5A-A66C-2A41-BA16-D1AD86C1ADF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Bahan3</a:t>
          </a:r>
        </a:p>
      </dgm:t>
    </dgm:pt>
    <dgm:pt modelId="{ACA546A7-4253-BE4C-AFDD-070DC83C5454}" type="parTrans" cxnId="{F3E9F355-289D-D545-9C7E-DBC98674730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DFCDAB-03F3-C14C-B6E3-508F5C56E5C6}" type="sibTrans" cxnId="{F3E9F355-289D-D545-9C7E-DBC98674730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84EAC4-4376-4543-9566-95FAE3D07CC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Bahan2</a:t>
          </a:r>
        </a:p>
      </dgm:t>
    </dgm:pt>
    <dgm:pt modelId="{5EB8852A-0874-5142-91C0-E653237546BB}" type="parTrans" cxnId="{00D34B84-6A47-5A47-A172-E5F1DF2D16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05C6B6-CE56-3B47-A58D-E8A987681E80}" type="sibTrans" cxnId="{00D34B84-6A47-5A47-A172-E5F1DF2D16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F186BD-0C1A-F542-AAC6-E1DCD01F007C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Melakukan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sesuatu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terhadap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bahan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baku</a:t>
          </a:r>
          <a:endParaRPr lang="en-US" dirty="0">
            <a:solidFill>
              <a:schemeClr val="bg1"/>
            </a:solidFill>
          </a:endParaRPr>
        </a:p>
      </dgm:t>
    </dgm:pt>
    <dgm:pt modelId="{305C63F5-FD33-5F49-9C9A-BD62EA6AA76B}" type="parTrans" cxnId="{9DC42F6B-5B53-1043-A350-C3B9E71945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6706318-3412-4F46-A196-EA4DFBC1E64F}" type="sibTrans" cxnId="{9DC42F6B-5B53-1043-A350-C3B9E71945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E5D2038-CE26-6647-A78E-4D3B4BECD90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proses</a:t>
          </a:r>
        </a:p>
      </dgm:t>
    </dgm:pt>
    <dgm:pt modelId="{2646E027-A926-A14E-AD51-9B73741C2052}" type="parTrans" cxnId="{752225C5-4D8C-6649-AC6A-E4C1AB305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982696F-EF97-9646-AD76-6E268761C129}" type="sibTrans" cxnId="{752225C5-4D8C-6649-AC6A-E4C1AB305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140A9E7-0650-DF43-A2D6-54276E68B1E0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Menghasilkan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sesuatu</a:t>
          </a:r>
          <a:r>
            <a:rPr lang="en-US" dirty="0">
              <a:solidFill>
                <a:schemeClr val="bg1"/>
              </a:solidFill>
            </a:rPr>
            <a:t> / </a:t>
          </a:r>
          <a:r>
            <a:rPr lang="en-US" dirty="0" err="1">
              <a:solidFill>
                <a:schemeClr val="bg1"/>
              </a:solidFill>
            </a:rPr>
            <a:t>nilai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baru</a:t>
          </a:r>
          <a:endParaRPr lang="en-US" dirty="0">
            <a:solidFill>
              <a:schemeClr val="bg1"/>
            </a:solidFill>
          </a:endParaRPr>
        </a:p>
      </dgm:t>
    </dgm:pt>
    <dgm:pt modelId="{BCC984AF-6FEF-2640-84D5-42E08CF78D1B}" type="parTrans" cxnId="{597F35E9-1CFE-6E4C-92AD-F7CB1F36F0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48609C8-0E7C-AC4F-AA2B-F1FE29B3CE62}" type="sibTrans" cxnId="{597F35E9-1CFE-6E4C-92AD-F7CB1F36F0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D588A0F-95B9-8044-A396-85D75B05CC3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Output</a:t>
          </a:r>
        </a:p>
      </dgm:t>
    </dgm:pt>
    <dgm:pt modelId="{0CB3BE5F-D7E7-9B44-A126-37E36FFA1D86}" type="parTrans" cxnId="{C54686C0-B477-B549-9DBA-E9AAF31F6BA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EB0EF25-0E0D-484B-B9B1-FC7E0CAA5DAB}" type="sibTrans" cxnId="{C54686C0-B477-B549-9DBA-E9AAF31F6BA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C60639-0544-294A-9722-C4D8910FED75}" type="pres">
      <dgm:prSet presAssocID="{417B78D8-A5AD-004C-8DF8-F57C13DD507B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D94F9E38-16CA-D44D-9332-41BCC8024547}" type="pres">
      <dgm:prSet presAssocID="{417B78D8-A5AD-004C-8DF8-F57C13DD507B}" presName="arc1" presStyleLbl="node1" presStyleIdx="0" presStyleCnt="4"/>
      <dgm:spPr/>
    </dgm:pt>
    <dgm:pt modelId="{C257D2B0-98AF-3E47-9164-A5F6EE04E7B4}" type="pres">
      <dgm:prSet presAssocID="{417B78D8-A5AD-004C-8DF8-F57C13DD507B}" presName="arc3" presStyleLbl="node1" presStyleIdx="1" presStyleCnt="4"/>
      <dgm:spPr/>
    </dgm:pt>
    <dgm:pt modelId="{6CDABEFD-F807-6842-89FE-A19889CAEDEE}" type="pres">
      <dgm:prSet presAssocID="{417B78D8-A5AD-004C-8DF8-F57C13DD507B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01116E70-3F94-3C41-9DC5-2E4B77EC2CF7}" type="pres">
      <dgm:prSet presAssocID="{417B78D8-A5AD-004C-8DF8-F57C13DD507B}" presName="arc2" presStyleLbl="node1" presStyleIdx="2" presStyleCnt="4"/>
      <dgm:spPr/>
    </dgm:pt>
    <dgm:pt modelId="{8F8C4DA9-A3C4-1D42-9EC0-17C0CC63AF7C}" type="pres">
      <dgm:prSet presAssocID="{417B78D8-A5AD-004C-8DF8-F57C13DD507B}" presName="arc4" presStyleLbl="node1" presStyleIdx="3" presStyleCnt="4"/>
      <dgm:spPr/>
    </dgm:pt>
    <dgm:pt modelId="{AD0EC8DC-3E16-2C43-88F9-35D529B8ECF5}" type="pres">
      <dgm:prSet presAssocID="{417B78D8-A5AD-004C-8DF8-F57C13DD507B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875B808-E023-9648-B50F-7DA08869C605}" type="pres">
      <dgm:prSet presAssocID="{417B78D8-A5AD-004C-8DF8-F57C13DD507B}" presName="middleComposite" presStyleCnt="0"/>
      <dgm:spPr/>
    </dgm:pt>
    <dgm:pt modelId="{E4C50C6C-C579-144F-9910-552A98D40ECA}" type="pres">
      <dgm:prSet presAssocID="{CE5D2038-CE26-6647-A78E-4D3B4BECD905}" presName="circ1" presStyleLbl="vennNode1" presStyleIdx="0" presStyleCnt="7"/>
      <dgm:spPr/>
    </dgm:pt>
    <dgm:pt modelId="{653D02FE-DD92-FA4B-8A57-46728B6C4132}" type="pres">
      <dgm:prSet presAssocID="{CE5D2038-CE26-6647-A78E-4D3B4BECD905}" presName="circ1Tx" presStyleLbl="revTx" presStyleIdx="1" presStyleCnt="3">
        <dgm:presLayoutVars>
          <dgm:chMax val="0"/>
          <dgm:chPref val="0"/>
        </dgm:presLayoutVars>
      </dgm:prSet>
      <dgm:spPr/>
    </dgm:pt>
    <dgm:pt modelId="{D31C791F-0812-3A45-9666-0E977106663E}" type="pres">
      <dgm:prSet presAssocID="{417B78D8-A5AD-004C-8DF8-F57C13DD507B}" presName="leftComposite" presStyleCnt="0"/>
      <dgm:spPr/>
    </dgm:pt>
    <dgm:pt modelId="{2F415BEE-0AE9-5348-B6AA-9DAF63E467BC}" type="pres">
      <dgm:prSet presAssocID="{078ED637-2E15-BF47-8D22-016C448B9D40}" presName="childText1_1" presStyleLbl="vennNode1" presStyleIdx="1" presStyleCnt="7">
        <dgm:presLayoutVars>
          <dgm:chMax val="0"/>
          <dgm:chPref val="0"/>
        </dgm:presLayoutVars>
      </dgm:prSet>
      <dgm:spPr/>
    </dgm:pt>
    <dgm:pt modelId="{66AB783D-D55F-734C-A4F0-BA9D44B47B0A}" type="pres">
      <dgm:prSet presAssocID="{078ED637-2E15-BF47-8D22-016C448B9D40}" presName="ellipse1" presStyleLbl="vennNode1" presStyleIdx="2" presStyleCnt="7"/>
      <dgm:spPr/>
    </dgm:pt>
    <dgm:pt modelId="{B46634CB-2B04-4F48-94BF-B8E59F1550EC}" type="pres">
      <dgm:prSet presAssocID="{078ED637-2E15-BF47-8D22-016C448B9D40}" presName="ellipse2" presStyleLbl="vennNode1" presStyleIdx="3" presStyleCnt="7"/>
      <dgm:spPr/>
    </dgm:pt>
    <dgm:pt modelId="{05C58BA9-D84C-724F-B0A5-0B683871B61D}" type="pres">
      <dgm:prSet presAssocID="{57333C5A-A66C-2A41-BA16-D1AD86C1ADF0}" presName="childText1_2" presStyleLbl="vennNode1" presStyleIdx="4" presStyleCnt="7">
        <dgm:presLayoutVars>
          <dgm:chMax val="0"/>
          <dgm:chPref val="0"/>
        </dgm:presLayoutVars>
      </dgm:prSet>
      <dgm:spPr/>
    </dgm:pt>
    <dgm:pt modelId="{D85DB420-9D95-9F43-B5D6-D499E6B2A39D}" type="pres">
      <dgm:prSet presAssocID="{57333C5A-A66C-2A41-BA16-D1AD86C1ADF0}" presName="ellipse3" presStyleLbl="vennNode1" presStyleIdx="5" presStyleCnt="7"/>
      <dgm:spPr/>
    </dgm:pt>
    <dgm:pt modelId="{214B0A9A-A28C-6D4C-87DB-4DFCBCBBDA2E}" type="pres">
      <dgm:prSet presAssocID="{5684EAC4-4376-4543-9566-95FAE3D07CC8}" presName="childText1_3" presStyleLbl="vennNode1" presStyleIdx="6" presStyleCnt="7">
        <dgm:presLayoutVars>
          <dgm:chMax val="0"/>
          <dgm:chPref val="0"/>
        </dgm:presLayoutVars>
      </dgm:prSet>
      <dgm:spPr/>
    </dgm:pt>
    <dgm:pt modelId="{0CB9645C-8499-4842-9AB1-85F9DC2700D9}" type="pres">
      <dgm:prSet presAssocID="{417B78D8-A5AD-004C-8DF8-F57C13DD507B}" presName="rightChild" presStyleLbl="node2" presStyleIdx="0" presStyleCnt="1">
        <dgm:presLayoutVars>
          <dgm:chMax val="0"/>
          <dgm:chPref val="0"/>
        </dgm:presLayoutVars>
      </dgm:prSet>
      <dgm:spPr/>
    </dgm:pt>
    <dgm:pt modelId="{A48B4469-F11E-8C4C-841F-6773352398C7}" type="pres">
      <dgm:prSet presAssocID="{417B78D8-A5AD-004C-8DF8-F57C13DD507B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A6C8910D-BDF8-9648-942B-6B2FF7A06684}" type="presOf" srcId="{5684EAC4-4376-4543-9566-95FAE3D07CC8}" destId="{214B0A9A-A28C-6D4C-87DB-4DFCBCBBDA2E}" srcOrd="0" destOrd="0" presId="urn:microsoft.com/office/officeart/2009/3/layout/PhasedProcess"/>
    <dgm:cxn modelId="{8080981D-4780-4543-A993-C7B1A8DD535B}" type="presOf" srcId="{0FF186BD-0C1A-F542-AAC6-E1DCD01F007C}" destId="{6CDABEFD-F807-6842-89FE-A19889CAEDEE}" srcOrd="0" destOrd="0" presId="urn:microsoft.com/office/officeart/2009/3/layout/PhasedProcess"/>
    <dgm:cxn modelId="{F81CAE29-1857-3D45-A3B7-144C9D635C87}" type="presOf" srcId="{C140A9E7-0650-DF43-A2D6-54276E68B1E0}" destId="{AD0EC8DC-3E16-2C43-88F9-35D529B8ECF5}" srcOrd="0" destOrd="0" presId="urn:microsoft.com/office/officeart/2009/3/layout/PhasedProcess"/>
    <dgm:cxn modelId="{F3E9F355-289D-D545-9C7E-DBC986747305}" srcId="{0CD86A66-924E-5D45-B681-0CAEB64EDA3B}" destId="{57333C5A-A66C-2A41-BA16-D1AD86C1ADF0}" srcOrd="1" destOrd="0" parTransId="{ACA546A7-4253-BE4C-AFDD-070DC83C5454}" sibTransId="{18DFCDAB-03F3-C14C-B6E3-508F5C56E5C6}"/>
    <dgm:cxn modelId="{483E2156-1820-4149-BD90-C343A687D933}" type="presOf" srcId="{CE5D2038-CE26-6647-A78E-4D3B4BECD905}" destId="{653D02FE-DD92-FA4B-8A57-46728B6C4132}" srcOrd="1" destOrd="0" presId="urn:microsoft.com/office/officeart/2009/3/layout/PhasedProcess"/>
    <dgm:cxn modelId="{896D2A5D-BE57-0542-9309-F28C078C780B}" type="presOf" srcId="{078ED637-2E15-BF47-8D22-016C448B9D40}" destId="{2F415BEE-0AE9-5348-B6AA-9DAF63E467BC}" srcOrd="0" destOrd="0" presId="urn:microsoft.com/office/officeart/2009/3/layout/PhasedProcess"/>
    <dgm:cxn modelId="{9DC42F6B-5B53-1043-A350-C3B9E7194583}" srcId="{417B78D8-A5AD-004C-8DF8-F57C13DD507B}" destId="{0FF186BD-0C1A-F542-AAC6-E1DCD01F007C}" srcOrd="1" destOrd="0" parTransId="{305C63F5-FD33-5F49-9C9A-BD62EA6AA76B}" sibTransId="{C6706318-3412-4F46-A196-EA4DFBC1E64F}"/>
    <dgm:cxn modelId="{7FF6F071-9B22-F641-8851-51ABDD27AC05}" type="presOf" srcId="{417B78D8-A5AD-004C-8DF8-F57C13DD507B}" destId="{34C60639-0544-294A-9722-C4D8910FED75}" srcOrd="0" destOrd="0" presId="urn:microsoft.com/office/officeart/2009/3/layout/PhasedProcess"/>
    <dgm:cxn modelId="{AC7ABD81-6BD0-5C4E-8808-37BD6874D6E3}" type="presOf" srcId="{0CD86A66-924E-5D45-B681-0CAEB64EDA3B}" destId="{A48B4469-F11E-8C4C-841F-6773352398C7}" srcOrd="0" destOrd="0" presId="urn:microsoft.com/office/officeart/2009/3/layout/PhasedProcess"/>
    <dgm:cxn modelId="{8B44D683-5F80-1449-AB9B-96D33053AE69}" srcId="{417B78D8-A5AD-004C-8DF8-F57C13DD507B}" destId="{0CD86A66-924E-5D45-B681-0CAEB64EDA3B}" srcOrd="0" destOrd="0" parTransId="{2FFFE4B5-09BD-384C-B27D-3B3A94657194}" sibTransId="{C4D92BDA-1598-A547-AADA-C7A0F4ABBD90}"/>
    <dgm:cxn modelId="{00D34B84-6A47-5A47-A172-E5F1DF2D16B5}" srcId="{0CD86A66-924E-5D45-B681-0CAEB64EDA3B}" destId="{5684EAC4-4376-4543-9566-95FAE3D07CC8}" srcOrd="2" destOrd="0" parTransId="{5EB8852A-0874-5142-91C0-E653237546BB}" sibTransId="{5805C6B6-CE56-3B47-A58D-E8A987681E80}"/>
    <dgm:cxn modelId="{989D16B4-1CC9-B843-A871-A4872C15729B}" type="presOf" srcId="{CE5D2038-CE26-6647-A78E-4D3B4BECD905}" destId="{E4C50C6C-C579-144F-9910-552A98D40ECA}" srcOrd="0" destOrd="0" presId="urn:microsoft.com/office/officeart/2009/3/layout/PhasedProcess"/>
    <dgm:cxn modelId="{C54686C0-B477-B549-9DBA-E9AAF31F6BA3}" srcId="{C140A9E7-0650-DF43-A2D6-54276E68B1E0}" destId="{AD588A0F-95B9-8044-A396-85D75B05CC33}" srcOrd="0" destOrd="0" parTransId="{0CB3BE5F-D7E7-9B44-A126-37E36FFA1D86}" sibTransId="{FEB0EF25-0E0D-484B-B9B1-FC7E0CAA5DAB}"/>
    <dgm:cxn modelId="{CCCDE2C4-D60C-0D43-B2F7-15C71F065DA7}" type="presOf" srcId="{57333C5A-A66C-2A41-BA16-D1AD86C1ADF0}" destId="{05C58BA9-D84C-724F-B0A5-0B683871B61D}" srcOrd="0" destOrd="0" presId="urn:microsoft.com/office/officeart/2009/3/layout/PhasedProcess"/>
    <dgm:cxn modelId="{752225C5-4D8C-6649-AC6A-E4C1AB3055EC}" srcId="{0FF186BD-0C1A-F542-AAC6-E1DCD01F007C}" destId="{CE5D2038-CE26-6647-A78E-4D3B4BECD905}" srcOrd="0" destOrd="0" parTransId="{2646E027-A926-A14E-AD51-9B73741C2052}" sibTransId="{A982696F-EF97-9646-AD76-6E268761C129}"/>
    <dgm:cxn modelId="{238C63C7-C646-0D41-8AF1-06DA9BC23535}" type="presOf" srcId="{AD588A0F-95B9-8044-A396-85D75B05CC33}" destId="{0CB9645C-8499-4842-9AB1-85F9DC2700D9}" srcOrd="0" destOrd="0" presId="urn:microsoft.com/office/officeart/2009/3/layout/PhasedProcess"/>
    <dgm:cxn modelId="{EFF239D0-0B2F-0941-B00F-C04A5413E5EC}" srcId="{0CD86A66-924E-5D45-B681-0CAEB64EDA3B}" destId="{078ED637-2E15-BF47-8D22-016C448B9D40}" srcOrd="0" destOrd="0" parTransId="{49D365C0-3E9E-8E46-904E-FBFF399DEF7C}" sibTransId="{EF5C1B0C-F03D-9248-9C01-82C26027653D}"/>
    <dgm:cxn modelId="{597F35E9-1CFE-6E4C-92AD-F7CB1F36F019}" srcId="{417B78D8-A5AD-004C-8DF8-F57C13DD507B}" destId="{C140A9E7-0650-DF43-A2D6-54276E68B1E0}" srcOrd="2" destOrd="0" parTransId="{BCC984AF-6FEF-2640-84D5-42E08CF78D1B}" sibTransId="{A48609C8-0E7C-AC4F-AA2B-F1FE29B3CE62}"/>
    <dgm:cxn modelId="{8B5097F1-0BA5-424C-87D0-43DFC9C0530F}" type="presParOf" srcId="{34C60639-0544-294A-9722-C4D8910FED75}" destId="{D94F9E38-16CA-D44D-9332-41BCC8024547}" srcOrd="0" destOrd="0" presId="urn:microsoft.com/office/officeart/2009/3/layout/PhasedProcess"/>
    <dgm:cxn modelId="{5190D769-D8A9-5249-A570-BD913E02593E}" type="presParOf" srcId="{34C60639-0544-294A-9722-C4D8910FED75}" destId="{C257D2B0-98AF-3E47-9164-A5F6EE04E7B4}" srcOrd="1" destOrd="0" presId="urn:microsoft.com/office/officeart/2009/3/layout/PhasedProcess"/>
    <dgm:cxn modelId="{0D8EBA83-51C3-734C-BD06-D83A1E9DAD0A}" type="presParOf" srcId="{34C60639-0544-294A-9722-C4D8910FED75}" destId="{6CDABEFD-F807-6842-89FE-A19889CAEDEE}" srcOrd="2" destOrd="0" presId="urn:microsoft.com/office/officeart/2009/3/layout/PhasedProcess"/>
    <dgm:cxn modelId="{B4CB5EF3-3213-1F44-9616-54333FAB401F}" type="presParOf" srcId="{34C60639-0544-294A-9722-C4D8910FED75}" destId="{01116E70-3F94-3C41-9DC5-2E4B77EC2CF7}" srcOrd="3" destOrd="0" presId="urn:microsoft.com/office/officeart/2009/3/layout/PhasedProcess"/>
    <dgm:cxn modelId="{7A232AE8-9AB7-5444-A771-07B05583BDB0}" type="presParOf" srcId="{34C60639-0544-294A-9722-C4D8910FED75}" destId="{8F8C4DA9-A3C4-1D42-9EC0-17C0CC63AF7C}" srcOrd="4" destOrd="0" presId="urn:microsoft.com/office/officeart/2009/3/layout/PhasedProcess"/>
    <dgm:cxn modelId="{2B06A4E6-2FF0-3349-BC6C-DA7C29CB37B7}" type="presParOf" srcId="{34C60639-0544-294A-9722-C4D8910FED75}" destId="{AD0EC8DC-3E16-2C43-88F9-35D529B8ECF5}" srcOrd="5" destOrd="0" presId="urn:microsoft.com/office/officeart/2009/3/layout/PhasedProcess"/>
    <dgm:cxn modelId="{0F4CC1E3-B197-364D-90DF-E591FB08B305}" type="presParOf" srcId="{34C60639-0544-294A-9722-C4D8910FED75}" destId="{6875B808-E023-9648-B50F-7DA08869C605}" srcOrd="6" destOrd="0" presId="urn:microsoft.com/office/officeart/2009/3/layout/PhasedProcess"/>
    <dgm:cxn modelId="{AA76C3D3-07BB-1A42-90C4-512D7618C411}" type="presParOf" srcId="{6875B808-E023-9648-B50F-7DA08869C605}" destId="{E4C50C6C-C579-144F-9910-552A98D40ECA}" srcOrd="0" destOrd="0" presId="urn:microsoft.com/office/officeart/2009/3/layout/PhasedProcess"/>
    <dgm:cxn modelId="{E337C0C0-BF9D-3442-98C1-C6F2A71CA8E8}" type="presParOf" srcId="{6875B808-E023-9648-B50F-7DA08869C605}" destId="{653D02FE-DD92-FA4B-8A57-46728B6C4132}" srcOrd="1" destOrd="0" presId="urn:microsoft.com/office/officeart/2009/3/layout/PhasedProcess"/>
    <dgm:cxn modelId="{FAD69C51-859C-5140-9E87-550359308412}" type="presParOf" srcId="{34C60639-0544-294A-9722-C4D8910FED75}" destId="{D31C791F-0812-3A45-9666-0E977106663E}" srcOrd="7" destOrd="0" presId="urn:microsoft.com/office/officeart/2009/3/layout/PhasedProcess"/>
    <dgm:cxn modelId="{F9F8701A-56A1-EC48-BB2D-4321D0742354}" type="presParOf" srcId="{D31C791F-0812-3A45-9666-0E977106663E}" destId="{2F415BEE-0AE9-5348-B6AA-9DAF63E467BC}" srcOrd="0" destOrd="0" presId="urn:microsoft.com/office/officeart/2009/3/layout/PhasedProcess"/>
    <dgm:cxn modelId="{BFC69808-A3C5-C142-86C6-441891A0D689}" type="presParOf" srcId="{D31C791F-0812-3A45-9666-0E977106663E}" destId="{66AB783D-D55F-734C-A4F0-BA9D44B47B0A}" srcOrd="1" destOrd="0" presId="urn:microsoft.com/office/officeart/2009/3/layout/PhasedProcess"/>
    <dgm:cxn modelId="{2078C30E-C16B-954A-9EEE-8E6F97DBBBF1}" type="presParOf" srcId="{D31C791F-0812-3A45-9666-0E977106663E}" destId="{B46634CB-2B04-4F48-94BF-B8E59F1550EC}" srcOrd="2" destOrd="0" presId="urn:microsoft.com/office/officeart/2009/3/layout/PhasedProcess"/>
    <dgm:cxn modelId="{0CB03934-6FDE-6042-9D27-EEB92FB7752E}" type="presParOf" srcId="{D31C791F-0812-3A45-9666-0E977106663E}" destId="{05C58BA9-D84C-724F-B0A5-0B683871B61D}" srcOrd="3" destOrd="0" presId="urn:microsoft.com/office/officeart/2009/3/layout/PhasedProcess"/>
    <dgm:cxn modelId="{EAE65D6A-2C18-6340-8191-D9D67436CDF4}" type="presParOf" srcId="{D31C791F-0812-3A45-9666-0E977106663E}" destId="{D85DB420-9D95-9F43-B5D6-D499E6B2A39D}" srcOrd="4" destOrd="0" presId="urn:microsoft.com/office/officeart/2009/3/layout/PhasedProcess"/>
    <dgm:cxn modelId="{66BA9CAF-C6D7-0B44-ABBE-0EB9836C4C22}" type="presParOf" srcId="{D31C791F-0812-3A45-9666-0E977106663E}" destId="{214B0A9A-A28C-6D4C-87DB-4DFCBCBBDA2E}" srcOrd="5" destOrd="0" presId="urn:microsoft.com/office/officeart/2009/3/layout/PhasedProcess"/>
    <dgm:cxn modelId="{AE295A80-1C59-844C-934C-7A733DF117B5}" type="presParOf" srcId="{34C60639-0544-294A-9722-C4D8910FED75}" destId="{0CB9645C-8499-4842-9AB1-85F9DC2700D9}" srcOrd="8" destOrd="0" presId="urn:microsoft.com/office/officeart/2009/3/layout/PhasedProcess"/>
    <dgm:cxn modelId="{12985944-8818-9040-8528-FCB3A8ECC2CC}" type="presParOf" srcId="{34C60639-0544-294A-9722-C4D8910FED75}" destId="{A48B4469-F11E-8C4C-841F-6773352398C7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"</a:t>
          </a:r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DOM"</a:t>
          </a:r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:"</a:t>
          </a:r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"</a:t>
          </a:r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"</a:t>
          </a:r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"</a:t>
          </a:r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dirty="0" err="1"/>
            <a:t>ol</a:t>
          </a:r>
          <a:endParaRPr lang="en-US" sz="1600" dirty="0"/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 custT="1"/>
      <dgm:spPr/>
      <dgm:t>
        <a:bodyPr/>
        <a:lstStyle/>
        <a:p>
          <a:r>
            <a:rPr lang="en-US" sz="1600" dirty="0"/>
            <a:t>"</a:t>
          </a:r>
          <a:r>
            <a:rPr lang="en-US" sz="1600" dirty="0" err="1"/>
            <a:t>Teguh</a:t>
          </a:r>
          <a:r>
            <a:rPr lang="en-US" sz="1600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 sz="1600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dirty="0"/>
            <a:t>a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/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dirty="0" err="1"/>
            <a:t>href</a:t>
          </a:r>
          <a:endParaRPr lang="en-US" sz="1600" dirty="0"/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/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0DEE290B-6240-6F43-988D-F6FAD2E450C9}">
      <dgm:prSet phldrT="[Text]" custT="1"/>
      <dgm:spPr/>
      <dgm:t>
        <a:bodyPr/>
        <a:lstStyle/>
        <a:p>
          <a:r>
            <a:rPr lang="en-US" sz="1600" b="0" dirty="0"/>
            <a:t>"https://</a:t>
          </a:r>
          <a:r>
            <a:rPr lang="en-US" sz="1600" b="0" dirty="0" err="1"/>
            <a:t>www.instagram.com</a:t>
          </a:r>
          <a:r>
            <a:rPr lang="en-US" sz="1600" b="0" dirty="0"/>
            <a:t>/</a:t>
          </a:r>
          <a:r>
            <a:rPr lang="en-US" sz="1600" b="0" dirty="0" err="1"/>
            <a:t>teguhagungprabowo</a:t>
          </a:r>
          <a:r>
            <a:rPr lang="en-US" sz="1600" b="0" dirty="0"/>
            <a:t>/"</a:t>
          </a:r>
          <a:endParaRPr lang="en-US" sz="1600" dirty="0"/>
        </a:p>
      </dgm:t>
    </dgm:pt>
    <dgm:pt modelId="{80FCD96E-EE49-8149-9D29-DC1B78AD0A11}" type="parTrans" cxnId="{20A14EAD-0254-664E-AE3B-6940DE9EE6AA}">
      <dgm:prSet/>
      <dgm:spPr/>
      <dgm:t>
        <a:bodyPr/>
        <a:lstStyle/>
        <a:p>
          <a:endParaRPr lang="en-US" sz="1600"/>
        </a:p>
      </dgm:t>
    </dgm:pt>
    <dgm:pt modelId="{7A69F029-88F9-774B-9160-535C7725F37E}" type="sibTrans" cxnId="{20A14EAD-0254-664E-AE3B-6940DE9EE6AA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B2F1309F-3591-8F4F-9C3E-8D9B10F06D64}" type="pres">
      <dgm:prSet presAssocID="{90743EDB-C393-C849-8231-6DB2A73E944C}" presName="Name10" presStyleLbl="parChTrans1D2" presStyleIdx="0" presStyleCnt="1"/>
      <dgm:spPr/>
    </dgm:pt>
    <dgm:pt modelId="{297663F6-4FE6-874D-9A59-C9E399DF48EC}" type="pres">
      <dgm:prSet presAssocID="{0379F2A8-0108-D944-8722-1B8EE6539106}" presName="hierRoot2" presStyleCnt="0"/>
      <dgm:spPr/>
    </dgm:pt>
    <dgm:pt modelId="{F6407CE9-3F67-0644-92A3-3B82BEC09712}" type="pres">
      <dgm:prSet presAssocID="{0379F2A8-0108-D944-8722-1B8EE6539106}" presName="composite2" presStyleCnt="0"/>
      <dgm:spPr/>
    </dgm:pt>
    <dgm:pt modelId="{866CD009-17AB-E145-A4CF-85F9452D43FB}" type="pres">
      <dgm:prSet presAssocID="{0379F2A8-0108-D944-8722-1B8EE6539106}" presName="background2" presStyleLbl="node2" presStyleIdx="0" presStyleCnt="1"/>
      <dgm:spPr/>
    </dgm:pt>
    <dgm:pt modelId="{CE8184CA-0449-6F45-AC2D-9C93E10300BC}" type="pres">
      <dgm:prSet presAssocID="{0379F2A8-0108-D944-8722-1B8EE6539106}" presName="text2" presStyleLbl="fgAcc2" presStyleIdx="0" presStyleCnt="1">
        <dgm:presLayoutVars>
          <dgm:chPref val="3"/>
        </dgm:presLayoutVars>
      </dgm:prSet>
      <dgm:spPr/>
    </dgm:pt>
    <dgm:pt modelId="{2B50ACE2-0A8C-6F43-BB44-DDE965ADE9A0}" type="pres">
      <dgm:prSet presAssocID="{0379F2A8-0108-D944-8722-1B8EE6539106}" presName="hierChild3" presStyleCnt="0"/>
      <dgm:spPr/>
    </dgm:pt>
    <dgm:pt modelId="{8DCFAC12-59F6-AB40-8500-C75FCA9A74CB}" type="pres">
      <dgm:prSet presAssocID="{D28026A2-B70F-9C4F-84AD-036736DCA485}" presName="Name17" presStyleLbl="parChTrans1D3" presStyleIdx="0" presStyleCnt="1"/>
      <dgm:spPr/>
    </dgm:pt>
    <dgm:pt modelId="{EE0F738B-B22E-7A4D-B4B6-85C5744AC47F}" type="pres">
      <dgm:prSet presAssocID="{2EEA80F0-B48C-F24A-89CF-16FE57CD2B9D}" presName="hierRoot3" presStyleCnt="0"/>
      <dgm:spPr/>
    </dgm:pt>
    <dgm:pt modelId="{3BF9FDEA-660A-4846-B33E-E69DF5231278}" type="pres">
      <dgm:prSet presAssocID="{2EEA80F0-B48C-F24A-89CF-16FE57CD2B9D}" presName="composite3" presStyleCnt="0"/>
      <dgm:spPr/>
    </dgm:pt>
    <dgm:pt modelId="{38F46633-C057-0746-A299-F5123801794B}" type="pres">
      <dgm:prSet presAssocID="{2EEA80F0-B48C-F24A-89CF-16FE57CD2B9D}" presName="background3" presStyleLbl="node3" presStyleIdx="0" presStyleCnt="1"/>
      <dgm:spPr/>
    </dgm:pt>
    <dgm:pt modelId="{43605906-5D76-A54D-BB94-403A43EB5044}" type="pres">
      <dgm:prSet presAssocID="{2EEA80F0-B48C-F24A-89CF-16FE57CD2B9D}" presName="text3" presStyleLbl="fgAcc3" presStyleIdx="0" presStyleCnt="1">
        <dgm:presLayoutVars>
          <dgm:chPref val="3"/>
        </dgm:presLayoutVars>
      </dgm:prSet>
      <dgm:spPr/>
    </dgm:pt>
    <dgm:pt modelId="{C7EE0A4A-26A7-F847-9205-5F6197F175EA}" type="pres">
      <dgm:prSet presAssocID="{2EEA80F0-B48C-F24A-89CF-16FE57CD2B9D}" presName="hierChild4" presStyleCnt="0"/>
      <dgm:spPr/>
    </dgm:pt>
    <dgm:pt modelId="{ABA06989-970C-4440-B683-A5A95AB863D4}" type="pres">
      <dgm:prSet presAssocID="{4EA491EE-6B82-324F-8052-91B48B1FF185}" presName="Name23" presStyleLbl="parChTrans1D4" presStyleIdx="0" presStyleCnt="3"/>
      <dgm:spPr/>
    </dgm:pt>
    <dgm:pt modelId="{C77AF7DC-D3D3-8F44-890F-84C07E51C3BA}" type="pres">
      <dgm:prSet presAssocID="{515B6D0C-F61C-AD40-BD53-DF2B98355853}" presName="hierRoot4" presStyleCnt="0"/>
      <dgm:spPr/>
    </dgm:pt>
    <dgm:pt modelId="{4145F3A5-A705-7444-8441-717C8B97FFCD}" type="pres">
      <dgm:prSet presAssocID="{515B6D0C-F61C-AD40-BD53-DF2B98355853}" presName="composite4" presStyleCnt="0"/>
      <dgm:spPr/>
    </dgm:pt>
    <dgm:pt modelId="{A3416F58-42CE-6F49-80F9-C14A434BEF5A}" type="pres">
      <dgm:prSet presAssocID="{515B6D0C-F61C-AD40-BD53-DF2B98355853}" presName="background4" presStyleLbl="node4" presStyleIdx="0" presStyleCnt="3"/>
      <dgm:spPr/>
    </dgm:pt>
    <dgm:pt modelId="{1FE6153A-63A3-C34A-AB1C-AB7C3C850B5B}" type="pres">
      <dgm:prSet presAssocID="{515B6D0C-F61C-AD40-BD53-DF2B98355853}" presName="text4" presStyleLbl="fgAcc4" presStyleIdx="0" presStyleCnt="3">
        <dgm:presLayoutVars>
          <dgm:chPref val="3"/>
        </dgm:presLayoutVars>
      </dgm:prSet>
      <dgm:spPr/>
    </dgm:pt>
    <dgm:pt modelId="{B56B075E-EE49-314F-B137-158F5A413909}" type="pres">
      <dgm:prSet presAssocID="{515B6D0C-F61C-AD40-BD53-DF2B98355853}" presName="hierChild5" presStyleCnt="0"/>
      <dgm:spPr/>
    </dgm:pt>
    <dgm:pt modelId="{45F16CD0-59CA-A342-8227-6872ABEE22D6}" type="pres">
      <dgm:prSet presAssocID="{80FCD96E-EE49-8149-9D29-DC1B78AD0A11}" presName="Name23" presStyleLbl="parChTrans1D4" presStyleIdx="1" presStyleCnt="3"/>
      <dgm:spPr/>
    </dgm:pt>
    <dgm:pt modelId="{879E5CAE-0D9C-684F-92C8-D5EF355E3754}" type="pres">
      <dgm:prSet presAssocID="{0DEE290B-6240-6F43-988D-F6FAD2E450C9}" presName="hierRoot4" presStyleCnt="0"/>
      <dgm:spPr/>
    </dgm:pt>
    <dgm:pt modelId="{82DC738F-E149-5F4C-80D9-6C61D93D6661}" type="pres">
      <dgm:prSet presAssocID="{0DEE290B-6240-6F43-988D-F6FAD2E450C9}" presName="composite4" presStyleCnt="0"/>
      <dgm:spPr/>
    </dgm:pt>
    <dgm:pt modelId="{4F5FC58A-85AE-7648-970C-168135119B89}" type="pres">
      <dgm:prSet presAssocID="{0DEE290B-6240-6F43-988D-F6FAD2E450C9}" presName="background4" presStyleLbl="node4" presStyleIdx="1" presStyleCnt="3"/>
      <dgm:spPr/>
    </dgm:pt>
    <dgm:pt modelId="{AEE7E6CC-1941-0E4A-85BC-B6D8DE6C7C82}" type="pres">
      <dgm:prSet presAssocID="{0DEE290B-6240-6F43-988D-F6FAD2E450C9}" presName="text4" presStyleLbl="fgAcc4" presStyleIdx="1" presStyleCnt="3" custScaleX="465294">
        <dgm:presLayoutVars>
          <dgm:chPref val="3"/>
        </dgm:presLayoutVars>
      </dgm:prSet>
      <dgm:spPr/>
    </dgm:pt>
    <dgm:pt modelId="{499A1B81-0694-1843-97DF-C69C2309770C}" type="pres">
      <dgm:prSet presAssocID="{0DEE290B-6240-6F43-988D-F6FAD2E450C9}" presName="hierChild5" presStyleCnt="0"/>
      <dgm:spPr/>
    </dgm:pt>
    <dgm:pt modelId="{7A58A4CB-ED4F-3C45-93F5-0425C9CBA4CA}" type="pres">
      <dgm:prSet presAssocID="{013B05C9-7974-FA41-8FBB-217AC43B590C}" presName="Name23" presStyleLbl="parChTrans1D4" presStyleIdx="2" presStyleCnt="3"/>
      <dgm:spPr/>
    </dgm:pt>
    <dgm:pt modelId="{424AB22F-BFAC-BB4B-8CD8-3BE7F1A1DE3D}" type="pres">
      <dgm:prSet presAssocID="{48BCF685-EB0C-354C-97D4-26BF68B0C97B}" presName="hierRoot4" presStyleCnt="0"/>
      <dgm:spPr/>
    </dgm:pt>
    <dgm:pt modelId="{2FDBEE25-4C9B-6F49-93C1-0486B5E1584E}" type="pres">
      <dgm:prSet presAssocID="{48BCF685-EB0C-354C-97D4-26BF68B0C97B}" presName="composite4" presStyleCnt="0"/>
      <dgm:spPr/>
    </dgm:pt>
    <dgm:pt modelId="{3E86400F-361A-EC4A-A184-3CA7C34658C9}" type="pres">
      <dgm:prSet presAssocID="{48BCF685-EB0C-354C-97D4-26BF68B0C97B}" presName="background4" presStyleLbl="node4" presStyleIdx="2" presStyleCnt="3"/>
      <dgm:spPr/>
    </dgm:pt>
    <dgm:pt modelId="{FC5A6FAA-21E0-5748-8858-1E48465B4CBE}" type="pres">
      <dgm:prSet presAssocID="{48BCF685-EB0C-354C-97D4-26BF68B0C97B}" presName="text4" presStyleLbl="fgAcc4" presStyleIdx="2" presStyleCnt="3">
        <dgm:presLayoutVars>
          <dgm:chPref val="3"/>
        </dgm:presLayoutVars>
      </dgm:prSet>
      <dgm:spPr/>
    </dgm:pt>
    <dgm:pt modelId="{3AF73F4C-EFFA-9743-BF7E-EFCC7B3A05EA}" type="pres">
      <dgm:prSet presAssocID="{48BCF685-EB0C-354C-97D4-26BF68B0C97B}" presName="hierChild5" presStyleCnt="0"/>
      <dgm:spPr/>
    </dgm:pt>
  </dgm:ptLst>
  <dgm:cxnLst>
    <dgm:cxn modelId="{60258F0A-4062-3244-AA9D-AC23BC3A03AD}" type="presOf" srcId="{4EA491EE-6B82-324F-8052-91B48B1FF185}" destId="{ABA06989-970C-4440-B683-A5A95AB863D4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AB4EB4D-3298-AD4B-A24D-77C98389C2E6}" type="presOf" srcId="{0379F2A8-0108-D944-8722-1B8EE6539106}" destId="{CE8184CA-0449-6F45-AC2D-9C93E10300BC}" srcOrd="0" destOrd="0" presId="urn:microsoft.com/office/officeart/2005/8/layout/hierarchy1"/>
    <dgm:cxn modelId="{FD47715A-5E59-1147-BA16-ECBF91C16B08}" srcId="{0379F2A8-0108-D944-8722-1B8EE6539106}" destId="{2EEA80F0-B48C-F24A-89CF-16FE57CD2B9D}" srcOrd="0" destOrd="0" parTransId="{D28026A2-B70F-9C4F-84AD-036736DCA485}" sibTransId="{B57C4050-0EE8-AF41-A7DF-3733789FEFED}"/>
    <dgm:cxn modelId="{914F7A61-664A-F147-8F49-78A91B9A1596}" srcId="{2EEA80F0-B48C-F24A-89CF-16FE57CD2B9D}" destId="{515B6D0C-F61C-AD40-BD53-DF2B98355853}" srcOrd="0" destOrd="0" parTransId="{4EA491EE-6B82-324F-8052-91B48B1FF185}" sibTransId="{0973ACC9-F286-2A49-9E6A-AA1EF2E59567}"/>
    <dgm:cxn modelId="{E44C746E-228D-7445-9E15-0D75C79EF9D5}" type="presOf" srcId="{013B05C9-7974-FA41-8FBB-217AC43B590C}" destId="{7A58A4CB-ED4F-3C45-93F5-0425C9CBA4CA}" srcOrd="0" destOrd="0" presId="urn:microsoft.com/office/officeart/2005/8/layout/hierarchy1"/>
    <dgm:cxn modelId="{68FC527F-D7C5-124C-B92D-613B0DAFA482}" type="presOf" srcId="{80FCD96E-EE49-8149-9D29-DC1B78AD0A11}" destId="{45F16CD0-59CA-A342-8227-6872ABEE22D6}" srcOrd="0" destOrd="0" presId="urn:microsoft.com/office/officeart/2005/8/layout/hierarchy1"/>
    <dgm:cxn modelId="{6770A382-5E8D-784E-9A3B-83A173BCF0AD}" type="presOf" srcId="{2EEA80F0-B48C-F24A-89CF-16FE57CD2B9D}" destId="{43605906-5D76-A54D-BB94-403A43EB5044}" srcOrd="0" destOrd="0" presId="urn:microsoft.com/office/officeart/2005/8/layout/hierarchy1"/>
    <dgm:cxn modelId="{05868F83-8835-E046-8F72-161BE22D1A05}" type="presOf" srcId="{D28026A2-B70F-9C4F-84AD-036736DCA485}" destId="{8DCFAC12-59F6-AB40-8500-C75FCA9A74CB}" srcOrd="0" destOrd="0" presId="urn:microsoft.com/office/officeart/2005/8/layout/hierarchy1"/>
    <dgm:cxn modelId="{A98BEF84-8015-7D47-8B17-A6A266370957}" type="presOf" srcId="{90743EDB-C393-C849-8231-6DB2A73E944C}" destId="{B2F1309F-3591-8F4F-9C3E-8D9B10F06D64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958E3599-0CE2-7B43-9E6A-C3CAE4865298}" type="presOf" srcId="{0DEE290B-6240-6F43-988D-F6FAD2E450C9}" destId="{AEE7E6CC-1941-0E4A-85BC-B6D8DE6C7C82}" srcOrd="0" destOrd="0" presId="urn:microsoft.com/office/officeart/2005/8/layout/hierarchy1"/>
    <dgm:cxn modelId="{20A14EAD-0254-664E-AE3B-6940DE9EE6AA}" srcId="{515B6D0C-F61C-AD40-BD53-DF2B98355853}" destId="{0DEE290B-6240-6F43-988D-F6FAD2E450C9}" srcOrd="0" destOrd="0" parTransId="{80FCD96E-EE49-8149-9D29-DC1B78AD0A11}" sibTransId="{7A69F029-88F9-774B-9160-535C7725F37E}"/>
    <dgm:cxn modelId="{DE7788C7-BD1A-B248-92C1-72512F6EA3D6}" type="presOf" srcId="{48BCF685-EB0C-354C-97D4-26BF68B0C97B}" destId="{FC5A6FAA-21E0-5748-8858-1E48465B4CBE}" srcOrd="0" destOrd="0" presId="urn:microsoft.com/office/officeart/2005/8/layout/hierarchy1"/>
    <dgm:cxn modelId="{FD87F2CD-4071-114F-BAD3-B4BA2B10F8EC}" srcId="{2EEA80F0-B48C-F24A-89CF-16FE57CD2B9D}" destId="{48BCF685-EB0C-354C-97D4-26BF68B0C97B}" srcOrd="1" destOrd="0" parTransId="{013B05C9-7974-FA41-8FBB-217AC43B590C}" sibTransId="{F5E8EB84-94FB-9646-9062-98891D8B83A9}"/>
    <dgm:cxn modelId="{9A7439D9-E8C0-554F-8CD7-5A017417BD58}" type="presOf" srcId="{515B6D0C-F61C-AD40-BD53-DF2B98355853}" destId="{1FE6153A-63A3-C34A-AB1C-AB7C3C850B5B}" srcOrd="0" destOrd="0" presId="urn:microsoft.com/office/officeart/2005/8/layout/hierarchy1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8D19F757-D808-1A4B-A85E-28F220664B47}" type="presParOf" srcId="{F62DB168-60EA-FA4B-9D7F-40926860852B}" destId="{B2F1309F-3591-8F4F-9C3E-8D9B10F06D64}" srcOrd="0" destOrd="0" presId="urn:microsoft.com/office/officeart/2005/8/layout/hierarchy1"/>
    <dgm:cxn modelId="{4F4AA10E-FCCB-CD45-8065-343CC0F02787}" type="presParOf" srcId="{F62DB168-60EA-FA4B-9D7F-40926860852B}" destId="{297663F6-4FE6-874D-9A59-C9E399DF48EC}" srcOrd="1" destOrd="0" presId="urn:microsoft.com/office/officeart/2005/8/layout/hierarchy1"/>
    <dgm:cxn modelId="{BA156960-A2A4-8147-8CCD-6B94C0B4FDA4}" type="presParOf" srcId="{297663F6-4FE6-874D-9A59-C9E399DF48EC}" destId="{F6407CE9-3F67-0644-92A3-3B82BEC09712}" srcOrd="0" destOrd="0" presId="urn:microsoft.com/office/officeart/2005/8/layout/hierarchy1"/>
    <dgm:cxn modelId="{4D91436A-ECAB-0A41-B1C8-9E4CFD202C8E}" type="presParOf" srcId="{F6407CE9-3F67-0644-92A3-3B82BEC09712}" destId="{866CD009-17AB-E145-A4CF-85F9452D43FB}" srcOrd="0" destOrd="0" presId="urn:microsoft.com/office/officeart/2005/8/layout/hierarchy1"/>
    <dgm:cxn modelId="{3B8B4E1C-F537-1F4E-BA7B-61A5B95A6806}" type="presParOf" srcId="{F6407CE9-3F67-0644-92A3-3B82BEC09712}" destId="{CE8184CA-0449-6F45-AC2D-9C93E10300BC}" srcOrd="1" destOrd="0" presId="urn:microsoft.com/office/officeart/2005/8/layout/hierarchy1"/>
    <dgm:cxn modelId="{A10E9C18-FA69-634F-8D93-F12E4EA7F172}" type="presParOf" srcId="{297663F6-4FE6-874D-9A59-C9E399DF48EC}" destId="{2B50ACE2-0A8C-6F43-BB44-DDE965ADE9A0}" srcOrd="1" destOrd="0" presId="urn:microsoft.com/office/officeart/2005/8/layout/hierarchy1"/>
    <dgm:cxn modelId="{C90E0196-7ABC-444B-98C9-9484CE0D82F8}" type="presParOf" srcId="{2B50ACE2-0A8C-6F43-BB44-DDE965ADE9A0}" destId="{8DCFAC12-59F6-AB40-8500-C75FCA9A74CB}" srcOrd="0" destOrd="0" presId="urn:microsoft.com/office/officeart/2005/8/layout/hierarchy1"/>
    <dgm:cxn modelId="{FD0688C4-7421-BF42-8D3C-8C0668167CC0}" type="presParOf" srcId="{2B50ACE2-0A8C-6F43-BB44-DDE965ADE9A0}" destId="{EE0F738B-B22E-7A4D-B4B6-85C5744AC47F}" srcOrd="1" destOrd="0" presId="urn:microsoft.com/office/officeart/2005/8/layout/hierarchy1"/>
    <dgm:cxn modelId="{60407414-BB74-B14D-BF50-FD28DFAF9DA3}" type="presParOf" srcId="{EE0F738B-B22E-7A4D-B4B6-85C5744AC47F}" destId="{3BF9FDEA-660A-4846-B33E-E69DF5231278}" srcOrd="0" destOrd="0" presId="urn:microsoft.com/office/officeart/2005/8/layout/hierarchy1"/>
    <dgm:cxn modelId="{ECF0D65F-0762-344A-9051-D84E1107EB4F}" type="presParOf" srcId="{3BF9FDEA-660A-4846-B33E-E69DF5231278}" destId="{38F46633-C057-0746-A299-F5123801794B}" srcOrd="0" destOrd="0" presId="urn:microsoft.com/office/officeart/2005/8/layout/hierarchy1"/>
    <dgm:cxn modelId="{FFB74A28-9130-8C4F-82A6-A6E350CF5B88}" type="presParOf" srcId="{3BF9FDEA-660A-4846-B33E-E69DF5231278}" destId="{43605906-5D76-A54D-BB94-403A43EB5044}" srcOrd="1" destOrd="0" presId="urn:microsoft.com/office/officeart/2005/8/layout/hierarchy1"/>
    <dgm:cxn modelId="{8038530C-FC19-DB46-A140-44FDCAEAC546}" type="presParOf" srcId="{EE0F738B-B22E-7A4D-B4B6-85C5744AC47F}" destId="{C7EE0A4A-26A7-F847-9205-5F6197F175EA}" srcOrd="1" destOrd="0" presId="urn:microsoft.com/office/officeart/2005/8/layout/hierarchy1"/>
    <dgm:cxn modelId="{05315604-33C7-7F49-81E4-731FD3D47869}" type="presParOf" srcId="{C7EE0A4A-26A7-F847-9205-5F6197F175EA}" destId="{ABA06989-970C-4440-B683-A5A95AB863D4}" srcOrd="0" destOrd="0" presId="urn:microsoft.com/office/officeart/2005/8/layout/hierarchy1"/>
    <dgm:cxn modelId="{A60C5EF8-F298-354E-A27B-134FB47A4D08}" type="presParOf" srcId="{C7EE0A4A-26A7-F847-9205-5F6197F175EA}" destId="{C77AF7DC-D3D3-8F44-890F-84C07E51C3BA}" srcOrd="1" destOrd="0" presId="urn:microsoft.com/office/officeart/2005/8/layout/hierarchy1"/>
    <dgm:cxn modelId="{4C1A31D3-99B8-C543-881F-4FA910B114C4}" type="presParOf" srcId="{C77AF7DC-D3D3-8F44-890F-84C07E51C3BA}" destId="{4145F3A5-A705-7444-8441-717C8B97FFCD}" srcOrd="0" destOrd="0" presId="urn:microsoft.com/office/officeart/2005/8/layout/hierarchy1"/>
    <dgm:cxn modelId="{4AB2CE7B-7262-204F-8935-9B2422D37CE6}" type="presParOf" srcId="{4145F3A5-A705-7444-8441-717C8B97FFCD}" destId="{A3416F58-42CE-6F49-80F9-C14A434BEF5A}" srcOrd="0" destOrd="0" presId="urn:microsoft.com/office/officeart/2005/8/layout/hierarchy1"/>
    <dgm:cxn modelId="{26D90E01-D0C1-8F40-BCE7-61A74124F442}" type="presParOf" srcId="{4145F3A5-A705-7444-8441-717C8B97FFCD}" destId="{1FE6153A-63A3-C34A-AB1C-AB7C3C850B5B}" srcOrd="1" destOrd="0" presId="urn:microsoft.com/office/officeart/2005/8/layout/hierarchy1"/>
    <dgm:cxn modelId="{54C49C85-5548-E741-BDB8-47A110C24105}" type="presParOf" srcId="{C77AF7DC-D3D3-8F44-890F-84C07E51C3BA}" destId="{B56B075E-EE49-314F-B137-158F5A413909}" srcOrd="1" destOrd="0" presId="urn:microsoft.com/office/officeart/2005/8/layout/hierarchy1"/>
    <dgm:cxn modelId="{0A774907-2D16-C448-9978-89FD43074143}" type="presParOf" srcId="{B56B075E-EE49-314F-B137-158F5A413909}" destId="{45F16CD0-59CA-A342-8227-6872ABEE22D6}" srcOrd="0" destOrd="0" presId="urn:microsoft.com/office/officeart/2005/8/layout/hierarchy1"/>
    <dgm:cxn modelId="{79278FB1-3588-3B46-A31D-C522DED34141}" type="presParOf" srcId="{B56B075E-EE49-314F-B137-158F5A413909}" destId="{879E5CAE-0D9C-684F-92C8-D5EF355E3754}" srcOrd="1" destOrd="0" presId="urn:microsoft.com/office/officeart/2005/8/layout/hierarchy1"/>
    <dgm:cxn modelId="{81967C8E-A213-304A-8CAF-B16391D38DCE}" type="presParOf" srcId="{879E5CAE-0D9C-684F-92C8-D5EF355E3754}" destId="{82DC738F-E149-5F4C-80D9-6C61D93D6661}" srcOrd="0" destOrd="0" presId="urn:microsoft.com/office/officeart/2005/8/layout/hierarchy1"/>
    <dgm:cxn modelId="{CBE2BB68-BDE3-304C-9FD3-D2BFADEFFB91}" type="presParOf" srcId="{82DC738F-E149-5F4C-80D9-6C61D93D6661}" destId="{4F5FC58A-85AE-7648-970C-168135119B89}" srcOrd="0" destOrd="0" presId="urn:microsoft.com/office/officeart/2005/8/layout/hierarchy1"/>
    <dgm:cxn modelId="{C2058F69-ED00-3C48-9DD3-58CE2658749F}" type="presParOf" srcId="{82DC738F-E149-5F4C-80D9-6C61D93D6661}" destId="{AEE7E6CC-1941-0E4A-85BC-B6D8DE6C7C82}" srcOrd="1" destOrd="0" presId="urn:microsoft.com/office/officeart/2005/8/layout/hierarchy1"/>
    <dgm:cxn modelId="{86377B5E-C3BC-1040-8DC7-9BF49F950308}" type="presParOf" srcId="{879E5CAE-0D9C-684F-92C8-D5EF355E3754}" destId="{499A1B81-0694-1843-97DF-C69C2309770C}" srcOrd="1" destOrd="0" presId="urn:microsoft.com/office/officeart/2005/8/layout/hierarchy1"/>
    <dgm:cxn modelId="{010A2E13-7291-4842-B45F-C37A697F2E9A}" type="presParOf" srcId="{C7EE0A4A-26A7-F847-9205-5F6197F175EA}" destId="{7A58A4CB-ED4F-3C45-93F5-0425C9CBA4CA}" srcOrd="2" destOrd="0" presId="urn:microsoft.com/office/officeart/2005/8/layout/hierarchy1"/>
    <dgm:cxn modelId="{4D0E0F52-28E0-C94E-8905-7DC1E1A31DF6}" type="presParOf" srcId="{C7EE0A4A-26A7-F847-9205-5F6197F175EA}" destId="{424AB22F-BFAC-BB4B-8CD8-3BE7F1A1DE3D}" srcOrd="3" destOrd="0" presId="urn:microsoft.com/office/officeart/2005/8/layout/hierarchy1"/>
    <dgm:cxn modelId="{725B1042-BFE4-5044-A27A-F15EA62117FA}" type="presParOf" srcId="{424AB22F-BFAC-BB4B-8CD8-3BE7F1A1DE3D}" destId="{2FDBEE25-4C9B-6F49-93C1-0486B5E1584E}" srcOrd="0" destOrd="0" presId="urn:microsoft.com/office/officeart/2005/8/layout/hierarchy1"/>
    <dgm:cxn modelId="{31E45855-3D06-C34E-ACA2-35CE0BB51B66}" type="presParOf" srcId="{2FDBEE25-4C9B-6F49-93C1-0486B5E1584E}" destId="{3E86400F-361A-EC4A-A184-3CA7C34658C9}" srcOrd="0" destOrd="0" presId="urn:microsoft.com/office/officeart/2005/8/layout/hierarchy1"/>
    <dgm:cxn modelId="{410474F6-B3AC-6148-996E-1FC928A3433F}" type="presParOf" srcId="{2FDBEE25-4C9B-6F49-93C1-0486B5E1584E}" destId="{FC5A6FAA-21E0-5748-8858-1E48465B4CBE}" srcOrd="1" destOrd="0" presId="urn:microsoft.com/office/officeart/2005/8/layout/hierarchy1"/>
    <dgm:cxn modelId="{30AC3C02-E852-6F4F-ABE5-A86D28A13929}" type="presParOf" srcId="{424AB22F-BFAC-BB4B-8CD8-3BE7F1A1DE3D}" destId="{3AF73F4C-EFFA-9743-BF7E-EFCC7B3A05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Window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document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history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location</a:t>
          </a:r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68DD372C-344F-4D45-A510-925D006C2B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....</a:t>
          </a:r>
        </a:p>
      </dgm:t>
    </dgm:pt>
    <dgm:pt modelId="{660881BC-BA8C-6A4E-A7DF-1BDB06251CE6}" type="parTrans" cxnId="{B84B77C4-5E0E-244E-B97A-4FA96EAD985A}">
      <dgm:prSet/>
      <dgm:spPr/>
      <dgm:t>
        <a:bodyPr/>
        <a:lstStyle/>
        <a:p>
          <a:endParaRPr lang="en-US" b="1">
            <a:latin typeface="Century Gothic" panose="020B0502020202020204" pitchFamily="34" charset="0"/>
          </a:endParaRPr>
        </a:p>
      </dgm:t>
    </dgm:pt>
    <dgm:pt modelId="{6548BCDC-6DBB-704F-B262-33C150197D90}" type="sibTrans" cxnId="{B84B77C4-5E0E-244E-B97A-4FA96EAD985A}">
      <dgm:prSet/>
      <dgm:spPr/>
      <dgm:t>
        <a:bodyPr/>
        <a:lstStyle/>
        <a:p>
          <a:endParaRPr lang="en-US"/>
        </a:p>
      </dgm:t>
    </dgm:pt>
    <dgm:pt modelId="{9336E90D-7D2B-2D4F-AB96-A5E25F43BD10}" type="pres">
      <dgm:prSet presAssocID="{E33966C6-0884-1743-9A30-285B53AFCAD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2FC000-9C5F-5E4D-91B7-23A0AA9E1080}" type="pres">
      <dgm:prSet presAssocID="{0BD1DC9A-2DCA-BA43-BBFD-E01068ACF8EB}" presName="hierRoot1" presStyleCnt="0">
        <dgm:presLayoutVars>
          <dgm:hierBranch val="init"/>
        </dgm:presLayoutVars>
      </dgm:prSet>
      <dgm:spPr/>
    </dgm:pt>
    <dgm:pt modelId="{B052B5FA-7D8E-A349-88AB-5A25F7A83981}" type="pres">
      <dgm:prSet presAssocID="{0BD1DC9A-2DCA-BA43-BBFD-E01068ACF8EB}" presName="rootComposite1" presStyleCnt="0"/>
      <dgm:spPr/>
    </dgm:pt>
    <dgm:pt modelId="{69E36FF3-6C72-7743-BB17-DA2E06807908}" type="pres">
      <dgm:prSet presAssocID="{0BD1DC9A-2DCA-BA43-BBFD-E01068ACF8EB}" presName="rootText1" presStyleLbl="node0" presStyleIdx="0" presStyleCnt="1">
        <dgm:presLayoutVars>
          <dgm:chPref val="3"/>
        </dgm:presLayoutVars>
      </dgm:prSet>
      <dgm:spPr/>
    </dgm:pt>
    <dgm:pt modelId="{4AD521F1-5115-E448-9D0D-1D6CE1FEE30E}" type="pres">
      <dgm:prSet presAssocID="{0BD1DC9A-2DCA-BA43-BBFD-E01068ACF8EB}" presName="rootConnector1" presStyleLbl="node1" presStyleIdx="0" presStyleCnt="0"/>
      <dgm:spPr/>
    </dgm:pt>
    <dgm:pt modelId="{0B96758D-A530-6641-A3CD-754913E4DD7D}" type="pres">
      <dgm:prSet presAssocID="{0BD1DC9A-2DCA-BA43-BBFD-E01068ACF8EB}" presName="hierChild2" presStyleCnt="0"/>
      <dgm:spPr/>
    </dgm:pt>
    <dgm:pt modelId="{253FE12D-30A4-CE48-839E-F07653ACD672}" type="pres">
      <dgm:prSet presAssocID="{90743EDB-C393-C849-8231-6DB2A73E944C}" presName="Name64" presStyleLbl="parChTrans1D2" presStyleIdx="0" presStyleCnt="3"/>
      <dgm:spPr/>
    </dgm:pt>
    <dgm:pt modelId="{D6C044F2-748E-E641-95BB-F13B974B31AC}" type="pres">
      <dgm:prSet presAssocID="{0379F2A8-0108-D944-8722-1B8EE6539106}" presName="hierRoot2" presStyleCnt="0">
        <dgm:presLayoutVars>
          <dgm:hierBranch val="init"/>
        </dgm:presLayoutVars>
      </dgm:prSet>
      <dgm:spPr/>
    </dgm:pt>
    <dgm:pt modelId="{B8919CBF-7334-A742-8B64-FB7380CF7515}" type="pres">
      <dgm:prSet presAssocID="{0379F2A8-0108-D944-8722-1B8EE6539106}" presName="rootComposite" presStyleCnt="0"/>
      <dgm:spPr/>
    </dgm:pt>
    <dgm:pt modelId="{1F8B70BC-7032-E04F-A156-0F970E95A987}" type="pres">
      <dgm:prSet presAssocID="{0379F2A8-0108-D944-8722-1B8EE6539106}" presName="rootText" presStyleLbl="node2" presStyleIdx="0" presStyleCnt="3">
        <dgm:presLayoutVars>
          <dgm:chPref val="3"/>
        </dgm:presLayoutVars>
      </dgm:prSet>
      <dgm:spPr/>
    </dgm:pt>
    <dgm:pt modelId="{7C55381F-9810-F04A-BF0F-E51765C36795}" type="pres">
      <dgm:prSet presAssocID="{0379F2A8-0108-D944-8722-1B8EE6539106}" presName="rootConnector" presStyleLbl="node2" presStyleIdx="0" presStyleCnt="3"/>
      <dgm:spPr/>
    </dgm:pt>
    <dgm:pt modelId="{52E70225-0074-9A40-B965-FD289217DF0F}" type="pres">
      <dgm:prSet presAssocID="{0379F2A8-0108-D944-8722-1B8EE6539106}" presName="hierChild4" presStyleCnt="0"/>
      <dgm:spPr/>
    </dgm:pt>
    <dgm:pt modelId="{C55A48A8-2025-9A4C-8D2B-2FEE412A6ED7}" type="pres">
      <dgm:prSet presAssocID="{660881BC-BA8C-6A4E-A7DF-1BDB06251CE6}" presName="Name64" presStyleLbl="parChTrans1D3" presStyleIdx="0" presStyleCnt="1"/>
      <dgm:spPr/>
    </dgm:pt>
    <dgm:pt modelId="{DDEC0A93-C880-7E4F-9072-F8FC2FB370F7}" type="pres">
      <dgm:prSet presAssocID="{68DD372C-344F-4D45-A510-925D006C2B53}" presName="hierRoot2" presStyleCnt="0">
        <dgm:presLayoutVars>
          <dgm:hierBranch val="init"/>
        </dgm:presLayoutVars>
      </dgm:prSet>
      <dgm:spPr/>
    </dgm:pt>
    <dgm:pt modelId="{ACDD5E44-753B-414C-BB5D-C07B6AADF260}" type="pres">
      <dgm:prSet presAssocID="{68DD372C-344F-4D45-A510-925D006C2B53}" presName="rootComposite" presStyleCnt="0"/>
      <dgm:spPr/>
    </dgm:pt>
    <dgm:pt modelId="{CDE05FA4-60B3-6D45-9E7A-94C3B59F7BDE}" type="pres">
      <dgm:prSet presAssocID="{68DD372C-344F-4D45-A510-925D006C2B53}" presName="rootText" presStyleLbl="node3" presStyleIdx="0" presStyleCnt="1">
        <dgm:presLayoutVars>
          <dgm:chPref val="3"/>
        </dgm:presLayoutVars>
      </dgm:prSet>
      <dgm:spPr/>
    </dgm:pt>
    <dgm:pt modelId="{975D86A4-B738-FE4B-BD14-73AC33687991}" type="pres">
      <dgm:prSet presAssocID="{68DD372C-344F-4D45-A510-925D006C2B53}" presName="rootConnector" presStyleLbl="node3" presStyleIdx="0" presStyleCnt="1"/>
      <dgm:spPr/>
    </dgm:pt>
    <dgm:pt modelId="{5DCD7849-7D52-2C4F-830C-5BBB7C3FC452}" type="pres">
      <dgm:prSet presAssocID="{68DD372C-344F-4D45-A510-925D006C2B53}" presName="hierChild4" presStyleCnt="0"/>
      <dgm:spPr/>
    </dgm:pt>
    <dgm:pt modelId="{49C27065-3D8E-AA4E-B16F-838FD3E53B28}" type="pres">
      <dgm:prSet presAssocID="{68DD372C-344F-4D45-A510-925D006C2B53}" presName="hierChild5" presStyleCnt="0"/>
      <dgm:spPr/>
    </dgm:pt>
    <dgm:pt modelId="{37BF016E-D872-2344-A81F-7F0F991F5CF8}" type="pres">
      <dgm:prSet presAssocID="{0379F2A8-0108-D944-8722-1B8EE6539106}" presName="hierChild5" presStyleCnt="0"/>
      <dgm:spPr/>
    </dgm:pt>
    <dgm:pt modelId="{65C8020A-CF91-4743-93A0-A9E0CA952B57}" type="pres">
      <dgm:prSet presAssocID="{D28026A2-B70F-9C4F-84AD-036736DCA485}" presName="Name64" presStyleLbl="parChTrans1D2" presStyleIdx="1" presStyleCnt="3"/>
      <dgm:spPr/>
    </dgm:pt>
    <dgm:pt modelId="{A940861E-670F-0642-A324-CC512533E054}" type="pres">
      <dgm:prSet presAssocID="{2EEA80F0-B48C-F24A-89CF-16FE57CD2B9D}" presName="hierRoot2" presStyleCnt="0">
        <dgm:presLayoutVars>
          <dgm:hierBranch val="init"/>
        </dgm:presLayoutVars>
      </dgm:prSet>
      <dgm:spPr/>
    </dgm:pt>
    <dgm:pt modelId="{F3029E61-3249-E248-8B5B-C17C84E83A47}" type="pres">
      <dgm:prSet presAssocID="{2EEA80F0-B48C-F24A-89CF-16FE57CD2B9D}" presName="rootComposite" presStyleCnt="0"/>
      <dgm:spPr/>
    </dgm:pt>
    <dgm:pt modelId="{6F4C2440-9D8B-8E45-B309-92EAD91BE885}" type="pres">
      <dgm:prSet presAssocID="{2EEA80F0-B48C-F24A-89CF-16FE57CD2B9D}" presName="rootText" presStyleLbl="node2" presStyleIdx="1" presStyleCnt="3">
        <dgm:presLayoutVars>
          <dgm:chPref val="3"/>
        </dgm:presLayoutVars>
      </dgm:prSet>
      <dgm:spPr/>
    </dgm:pt>
    <dgm:pt modelId="{61C47A90-CC11-5445-A0FF-B9C85A8A5B59}" type="pres">
      <dgm:prSet presAssocID="{2EEA80F0-B48C-F24A-89CF-16FE57CD2B9D}" presName="rootConnector" presStyleLbl="node2" presStyleIdx="1" presStyleCnt="3"/>
      <dgm:spPr/>
    </dgm:pt>
    <dgm:pt modelId="{F0532B4A-4281-9F4B-AEBE-698ECAAB7158}" type="pres">
      <dgm:prSet presAssocID="{2EEA80F0-B48C-F24A-89CF-16FE57CD2B9D}" presName="hierChild4" presStyleCnt="0"/>
      <dgm:spPr/>
    </dgm:pt>
    <dgm:pt modelId="{8555D5F5-1FAC-A545-964A-36ACF35BBDE7}" type="pres">
      <dgm:prSet presAssocID="{2EEA80F0-B48C-F24A-89CF-16FE57CD2B9D}" presName="hierChild5" presStyleCnt="0"/>
      <dgm:spPr/>
    </dgm:pt>
    <dgm:pt modelId="{4A097D30-2E1F-EB40-8672-08C207832CD1}" type="pres">
      <dgm:prSet presAssocID="{4EA491EE-6B82-324F-8052-91B48B1FF185}" presName="Name64" presStyleLbl="parChTrans1D2" presStyleIdx="2" presStyleCnt="3"/>
      <dgm:spPr/>
    </dgm:pt>
    <dgm:pt modelId="{407E487F-A449-2745-A5C0-08B50B79EDD9}" type="pres">
      <dgm:prSet presAssocID="{515B6D0C-F61C-AD40-BD53-DF2B98355853}" presName="hierRoot2" presStyleCnt="0">
        <dgm:presLayoutVars>
          <dgm:hierBranch val="init"/>
        </dgm:presLayoutVars>
      </dgm:prSet>
      <dgm:spPr/>
    </dgm:pt>
    <dgm:pt modelId="{7307C69B-604C-3541-A7E7-4FF79C02A208}" type="pres">
      <dgm:prSet presAssocID="{515B6D0C-F61C-AD40-BD53-DF2B98355853}" presName="rootComposite" presStyleCnt="0"/>
      <dgm:spPr/>
    </dgm:pt>
    <dgm:pt modelId="{2C6D90C2-D2B6-E64F-A5F0-D5BCCF291744}" type="pres">
      <dgm:prSet presAssocID="{515B6D0C-F61C-AD40-BD53-DF2B98355853}" presName="rootText" presStyleLbl="node2" presStyleIdx="2" presStyleCnt="3">
        <dgm:presLayoutVars>
          <dgm:chPref val="3"/>
        </dgm:presLayoutVars>
      </dgm:prSet>
      <dgm:spPr/>
    </dgm:pt>
    <dgm:pt modelId="{8E4E9696-D5FE-E946-8B20-7C8368B57BDC}" type="pres">
      <dgm:prSet presAssocID="{515B6D0C-F61C-AD40-BD53-DF2B98355853}" presName="rootConnector" presStyleLbl="node2" presStyleIdx="2" presStyleCnt="3"/>
      <dgm:spPr/>
    </dgm:pt>
    <dgm:pt modelId="{ECBF0274-E2F2-C94F-A593-FB332F761FFA}" type="pres">
      <dgm:prSet presAssocID="{515B6D0C-F61C-AD40-BD53-DF2B98355853}" presName="hierChild4" presStyleCnt="0"/>
      <dgm:spPr/>
    </dgm:pt>
    <dgm:pt modelId="{9A2FF62E-AE28-8347-895A-311B445E41E4}" type="pres">
      <dgm:prSet presAssocID="{515B6D0C-F61C-AD40-BD53-DF2B98355853}" presName="hierChild5" presStyleCnt="0"/>
      <dgm:spPr/>
    </dgm:pt>
    <dgm:pt modelId="{BBA6A4F5-BB9B-6C4B-A745-17B880D22F1D}" type="pres">
      <dgm:prSet presAssocID="{0BD1DC9A-2DCA-BA43-BBFD-E01068ACF8EB}" presName="hierChild3" presStyleCnt="0"/>
      <dgm:spPr/>
    </dgm:pt>
  </dgm:ptLst>
  <dgm:cxnLst>
    <dgm:cxn modelId="{84012B28-DAD1-834E-9B47-4EA235F59CA9}" type="presOf" srcId="{515B6D0C-F61C-AD40-BD53-DF2B98355853}" destId="{8E4E9696-D5FE-E946-8B20-7C8368B57BDC}" srcOrd="1" destOrd="0" presId="urn:microsoft.com/office/officeart/2009/3/layout/HorizontalOrganizationChart"/>
    <dgm:cxn modelId="{6575E254-F74F-D245-A782-30A322916EAB}" type="presOf" srcId="{0BD1DC9A-2DCA-BA43-BBFD-E01068ACF8EB}" destId="{4AD521F1-5115-E448-9D0D-1D6CE1FEE30E}" srcOrd="1" destOrd="0" presId="urn:microsoft.com/office/officeart/2009/3/layout/HorizontalOrganizationChart"/>
    <dgm:cxn modelId="{88D5F155-7335-3C40-A491-F4B7BE666A15}" type="presOf" srcId="{68DD372C-344F-4D45-A510-925D006C2B53}" destId="{CDE05FA4-60B3-6D45-9E7A-94C3B59F7BDE}" srcOrd="0" destOrd="0" presId="urn:microsoft.com/office/officeart/2009/3/layout/HorizontalOrganizationChart"/>
    <dgm:cxn modelId="{FD47715A-5E59-1147-BA16-ECBF91C16B08}" srcId="{0BD1DC9A-2DCA-BA43-BBFD-E01068ACF8EB}" destId="{2EEA80F0-B48C-F24A-89CF-16FE57CD2B9D}" srcOrd="1" destOrd="0" parTransId="{D28026A2-B70F-9C4F-84AD-036736DCA485}" sibTransId="{B57C4050-0EE8-AF41-A7DF-3733789FEFED}"/>
    <dgm:cxn modelId="{914F7A61-664A-F147-8F49-78A91B9A1596}" srcId="{0BD1DC9A-2DCA-BA43-BBFD-E01068ACF8EB}" destId="{515B6D0C-F61C-AD40-BD53-DF2B98355853}" srcOrd="2" destOrd="0" parTransId="{4EA491EE-6B82-324F-8052-91B48B1FF185}" sibTransId="{0973ACC9-F286-2A49-9E6A-AA1EF2E59567}"/>
    <dgm:cxn modelId="{9303F361-FE8F-1849-B16D-1EC3DD4613BD}" type="presOf" srcId="{515B6D0C-F61C-AD40-BD53-DF2B98355853}" destId="{2C6D90C2-D2B6-E64F-A5F0-D5BCCF291744}" srcOrd="0" destOrd="0" presId="urn:microsoft.com/office/officeart/2009/3/layout/HorizontalOrganizationChart"/>
    <dgm:cxn modelId="{B36FC97C-777F-BA41-A540-376F4F495FB8}" type="presOf" srcId="{0379F2A8-0108-D944-8722-1B8EE6539106}" destId="{7C55381F-9810-F04A-BF0F-E51765C36795}" srcOrd="1" destOrd="0" presId="urn:microsoft.com/office/officeart/2009/3/layout/HorizontalOrganizationChart"/>
    <dgm:cxn modelId="{1DEF277E-46A0-B142-91F6-894B1F23B6D9}" type="presOf" srcId="{660881BC-BA8C-6A4E-A7DF-1BDB06251CE6}" destId="{C55A48A8-2025-9A4C-8D2B-2FEE412A6ED7}" srcOrd="0" destOrd="0" presId="urn:microsoft.com/office/officeart/2009/3/layout/HorizontalOrganizationChart"/>
    <dgm:cxn modelId="{46A5C081-3AE3-A547-B481-59449AE6EF78}" type="presOf" srcId="{2EEA80F0-B48C-F24A-89CF-16FE57CD2B9D}" destId="{6F4C2440-9D8B-8E45-B309-92EAD91BE885}" srcOrd="0" destOrd="0" presId="urn:microsoft.com/office/officeart/2009/3/layout/HorizontalOrganizationChart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82D36D8D-6919-5D4F-9DC3-DF25073420A4}" type="presOf" srcId="{2EEA80F0-B48C-F24A-89CF-16FE57CD2B9D}" destId="{61C47A90-CC11-5445-A0FF-B9C85A8A5B59}" srcOrd="1" destOrd="0" presId="urn:microsoft.com/office/officeart/2009/3/layout/HorizontalOrganizationChart"/>
    <dgm:cxn modelId="{A93417A6-92A9-9E42-BEA4-D5559F2A24AA}" type="presOf" srcId="{4EA491EE-6B82-324F-8052-91B48B1FF185}" destId="{4A097D30-2E1F-EB40-8672-08C207832CD1}" srcOrd="0" destOrd="0" presId="urn:microsoft.com/office/officeart/2009/3/layout/HorizontalOrganizationChart"/>
    <dgm:cxn modelId="{478F2BB3-AB6A-1A42-B41D-05F604A91BE7}" type="presOf" srcId="{D28026A2-B70F-9C4F-84AD-036736DCA485}" destId="{65C8020A-CF91-4743-93A0-A9E0CA952B57}" srcOrd="0" destOrd="0" presId="urn:microsoft.com/office/officeart/2009/3/layout/HorizontalOrganizationChart"/>
    <dgm:cxn modelId="{D87353B8-AC22-3040-8718-1C36C43E33FD}" type="presOf" srcId="{E33966C6-0884-1743-9A30-285B53AFCAD2}" destId="{9336E90D-7D2B-2D4F-AB96-A5E25F43BD10}" srcOrd="0" destOrd="0" presId="urn:microsoft.com/office/officeart/2009/3/layout/HorizontalOrganizationChart"/>
    <dgm:cxn modelId="{60B959B8-93A1-9945-B09C-A258CFCA8BD5}" type="presOf" srcId="{68DD372C-344F-4D45-A510-925D006C2B53}" destId="{975D86A4-B738-FE4B-BD14-73AC33687991}" srcOrd="1" destOrd="0" presId="urn:microsoft.com/office/officeart/2009/3/layout/HorizontalOrganizationChart"/>
    <dgm:cxn modelId="{B84B77C4-5E0E-244E-B97A-4FA96EAD985A}" srcId="{0379F2A8-0108-D944-8722-1B8EE6539106}" destId="{68DD372C-344F-4D45-A510-925D006C2B53}" srcOrd="0" destOrd="0" parTransId="{660881BC-BA8C-6A4E-A7DF-1BDB06251CE6}" sibTransId="{6548BCDC-6DBB-704F-B262-33C150197D90}"/>
    <dgm:cxn modelId="{CB8318D6-F9B6-1247-97B7-3CF865D3DD91}" type="presOf" srcId="{0BD1DC9A-2DCA-BA43-BBFD-E01068ACF8EB}" destId="{69E36FF3-6C72-7743-BB17-DA2E06807908}" srcOrd="0" destOrd="0" presId="urn:microsoft.com/office/officeart/2009/3/layout/HorizontalOrganizationChart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E4E6DE0-E62B-F747-A86A-4F3B26362C69}" type="presOf" srcId="{0379F2A8-0108-D944-8722-1B8EE6539106}" destId="{1F8B70BC-7032-E04F-A156-0F970E95A987}" srcOrd="0" destOrd="0" presId="urn:microsoft.com/office/officeart/2009/3/layout/HorizontalOrganizationChart"/>
    <dgm:cxn modelId="{9B03CFE7-8CA5-7449-90B4-8BF8F0384EBF}" type="presOf" srcId="{90743EDB-C393-C849-8231-6DB2A73E944C}" destId="{253FE12D-30A4-CE48-839E-F07653ACD672}" srcOrd="0" destOrd="0" presId="urn:microsoft.com/office/officeart/2009/3/layout/HorizontalOrganizationChart"/>
    <dgm:cxn modelId="{413325DD-2105-AD45-A446-166C6EFC3957}" type="presParOf" srcId="{9336E90D-7D2B-2D4F-AB96-A5E25F43BD10}" destId="{542FC000-9C5F-5E4D-91B7-23A0AA9E1080}" srcOrd="0" destOrd="0" presId="urn:microsoft.com/office/officeart/2009/3/layout/HorizontalOrganizationChart"/>
    <dgm:cxn modelId="{96148846-C5C5-9749-9AE3-1678BD29317C}" type="presParOf" srcId="{542FC000-9C5F-5E4D-91B7-23A0AA9E1080}" destId="{B052B5FA-7D8E-A349-88AB-5A25F7A83981}" srcOrd="0" destOrd="0" presId="urn:microsoft.com/office/officeart/2009/3/layout/HorizontalOrganizationChart"/>
    <dgm:cxn modelId="{E4FD2A8C-C12B-234D-AA4E-FBE4B6BDFCAB}" type="presParOf" srcId="{B052B5FA-7D8E-A349-88AB-5A25F7A83981}" destId="{69E36FF3-6C72-7743-BB17-DA2E06807908}" srcOrd="0" destOrd="0" presId="urn:microsoft.com/office/officeart/2009/3/layout/HorizontalOrganizationChart"/>
    <dgm:cxn modelId="{0F1EBEF5-5977-0D42-B9B9-F95EA4405792}" type="presParOf" srcId="{B052B5FA-7D8E-A349-88AB-5A25F7A83981}" destId="{4AD521F1-5115-E448-9D0D-1D6CE1FEE30E}" srcOrd="1" destOrd="0" presId="urn:microsoft.com/office/officeart/2009/3/layout/HorizontalOrganizationChart"/>
    <dgm:cxn modelId="{A9D01F02-970B-4946-BB48-9BA59FE4D34F}" type="presParOf" srcId="{542FC000-9C5F-5E4D-91B7-23A0AA9E1080}" destId="{0B96758D-A530-6641-A3CD-754913E4DD7D}" srcOrd="1" destOrd="0" presId="urn:microsoft.com/office/officeart/2009/3/layout/HorizontalOrganizationChart"/>
    <dgm:cxn modelId="{84EBC512-394F-E848-84A1-E6F0FC897887}" type="presParOf" srcId="{0B96758D-A530-6641-A3CD-754913E4DD7D}" destId="{253FE12D-30A4-CE48-839E-F07653ACD672}" srcOrd="0" destOrd="0" presId="urn:microsoft.com/office/officeart/2009/3/layout/HorizontalOrganizationChart"/>
    <dgm:cxn modelId="{25657F16-112B-2D40-BEA0-31FA401C02D3}" type="presParOf" srcId="{0B96758D-A530-6641-A3CD-754913E4DD7D}" destId="{D6C044F2-748E-E641-95BB-F13B974B31AC}" srcOrd="1" destOrd="0" presId="urn:microsoft.com/office/officeart/2009/3/layout/HorizontalOrganizationChart"/>
    <dgm:cxn modelId="{65DAF3E2-2461-9344-B421-2A8AAF025C20}" type="presParOf" srcId="{D6C044F2-748E-E641-95BB-F13B974B31AC}" destId="{B8919CBF-7334-A742-8B64-FB7380CF7515}" srcOrd="0" destOrd="0" presId="urn:microsoft.com/office/officeart/2009/3/layout/HorizontalOrganizationChart"/>
    <dgm:cxn modelId="{6A10C6F5-C42E-484B-BF08-46D727B06874}" type="presParOf" srcId="{B8919CBF-7334-A742-8B64-FB7380CF7515}" destId="{1F8B70BC-7032-E04F-A156-0F970E95A987}" srcOrd="0" destOrd="0" presId="urn:microsoft.com/office/officeart/2009/3/layout/HorizontalOrganizationChart"/>
    <dgm:cxn modelId="{11CF161E-A7E9-5C40-8146-23F56E4B6383}" type="presParOf" srcId="{B8919CBF-7334-A742-8B64-FB7380CF7515}" destId="{7C55381F-9810-F04A-BF0F-E51765C36795}" srcOrd="1" destOrd="0" presId="urn:microsoft.com/office/officeart/2009/3/layout/HorizontalOrganizationChart"/>
    <dgm:cxn modelId="{A3FBBE30-532D-8643-BDED-AA2BA19D8F03}" type="presParOf" srcId="{D6C044F2-748E-E641-95BB-F13B974B31AC}" destId="{52E70225-0074-9A40-B965-FD289217DF0F}" srcOrd="1" destOrd="0" presId="urn:microsoft.com/office/officeart/2009/3/layout/HorizontalOrganizationChart"/>
    <dgm:cxn modelId="{8D0D19AB-FF37-CE48-9E18-B651655FB97C}" type="presParOf" srcId="{52E70225-0074-9A40-B965-FD289217DF0F}" destId="{C55A48A8-2025-9A4C-8D2B-2FEE412A6ED7}" srcOrd="0" destOrd="0" presId="urn:microsoft.com/office/officeart/2009/3/layout/HorizontalOrganizationChart"/>
    <dgm:cxn modelId="{732C97A5-D25C-F141-9459-72E8A83910D9}" type="presParOf" srcId="{52E70225-0074-9A40-B965-FD289217DF0F}" destId="{DDEC0A93-C880-7E4F-9072-F8FC2FB370F7}" srcOrd="1" destOrd="0" presId="urn:microsoft.com/office/officeart/2009/3/layout/HorizontalOrganizationChart"/>
    <dgm:cxn modelId="{A6790728-ABC6-B044-9383-36381A544831}" type="presParOf" srcId="{DDEC0A93-C880-7E4F-9072-F8FC2FB370F7}" destId="{ACDD5E44-753B-414C-BB5D-C07B6AADF260}" srcOrd="0" destOrd="0" presId="urn:microsoft.com/office/officeart/2009/3/layout/HorizontalOrganizationChart"/>
    <dgm:cxn modelId="{587A613F-F860-A64A-967B-F745B7099374}" type="presParOf" srcId="{ACDD5E44-753B-414C-BB5D-C07B6AADF260}" destId="{CDE05FA4-60B3-6D45-9E7A-94C3B59F7BDE}" srcOrd="0" destOrd="0" presId="urn:microsoft.com/office/officeart/2009/3/layout/HorizontalOrganizationChart"/>
    <dgm:cxn modelId="{EF9C7D6B-9E86-BE43-81D9-7EBEFDBB5A6C}" type="presParOf" srcId="{ACDD5E44-753B-414C-BB5D-C07B6AADF260}" destId="{975D86A4-B738-FE4B-BD14-73AC33687991}" srcOrd="1" destOrd="0" presId="urn:microsoft.com/office/officeart/2009/3/layout/HorizontalOrganizationChart"/>
    <dgm:cxn modelId="{537CD3E1-2A21-6D45-B422-C05EDBA568BA}" type="presParOf" srcId="{DDEC0A93-C880-7E4F-9072-F8FC2FB370F7}" destId="{5DCD7849-7D52-2C4F-830C-5BBB7C3FC452}" srcOrd="1" destOrd="0" presId="urn:microsoft.com/office/officeart/2009/3/layout/HorizontalOrganizationChart"/>
    <dgm:cxn modelId="{D3D7D066-A806-064C-8A54-5CC93E273AC5}" type="presParOf" srcId="{DDEC0A93-C880-7E4F-9072-F8FC2FB370F7}" destId="{49C27065-3D8E-AA4E-B16F-838FD3E53B28}" srcOrd="2" destOrd="0" presId="urn:microsoft.com/office/officeart/2009/3/layout/HorizontalOrganizationChart"/>
    <dgm:cxn modelId="{839A1610-D7D1-E24D-8908-C3277105CEC6}" type="presParOf" srcId="{D6C044F2-748E-E641-95BB-F13B974B31AC}" destId="{37BF016E-D872-2344-A81F-7F0F991F5CF8}" srcOrd="2" destOrd="0" presId="urn:microsoft.com/office/officeart/2009/3/layout/HorizontalOrganizationChart"/>
    <dgm:cxn modelId="{9B102995-AAC1-1D40-8EC3-B40E5FF67759}" type="presParOf" srcId="{0B96758D-A530-6641-A3CD-754913E4DD7D}" destId="{65C8020A-CF91-4743-93A0-A9E0CA952B57}" srcOrd="2" destOrd="0" presId="urn:microsoft.com/office/officeart/2009/3/layout/HorizontalOrganizationChart"/>
    <dgm:cxn modelId="{20754607-9BE6-3C43-978B-3FB6B8198354}" type="presParOf" srcId="{0B96758D-A530-6641-A3CD-754913E4DD7D}" destId="{A940861E-670F-0642-A324-CC512533E054}" srcOrd="3" destOrd="0" presId="urn:microsoft.com/office/officeart/2009/3/layout/HorizontalOrganizationChart"/>
    <dgm:cxn modelId="{2A3FA06D-F4BB-8F40-B9AD-90E96548B039}" type="presParOf" srcId="{A940861E-670F-0642-A324-CC512533E054}" destId="{F3029E61-3249-E248-8B5B-C17C84E83A47}" srcOrd="0" destOrd="0" presId="urn:microsoft.com/office/officeart/2009/3/layout/HorizontalOrganizationChart"/>
    <dgm:cxn modelId="{B6F16B6A-D403-1144-BD96-DD5F6FC28579}" type="presParOf" srcId="{F3029E61-3249-E248-8B5B-C17C84E83A47}" destId="{6F4C2440-9D8B-8E45-B309-92EAD91BE885}" srcOrd="0" destOrd="0" presId="urn:microsoft.com/office/officeart/2009/3/layout/HorizontalOrganizationChart"/>
    <dgm:cxn modelId="{FAC0789C-94AD-0748-A466-D376D6E0F987}" type="presParOf" srcId="{F3029E61-3249-E248-8B5B-C17C84E83A47}" destId="{61C47A90-CC11-5445-A0FF-B9C85A8A5B59}" srcOrd="1" destOrd="0" presId="urn:microsoft.com/office/officeart/2009/3/layout/HorizontalOrganizationChart"/>
    <dgm:cxn modelId="{26F8A8CB-CEDE-AA48-9A42-9B6E681C2627}" type="presParOf" srcId="{A940861E-670F-0642-A324-CC512533E054}" destId="{F0532B4A-4281-9F4B-AEBE-698ECAAB7158}" srcOrd="1" destOrd="0" presId="urn:microsoft.com/office/officeart/2009/3/layout/HorizontalOrganizationChart"/>
    <dgm:cxn modelId="{6E1C77E8-E789-714B-BB91-DE91F6AB4766}" type="presParOf" srcId="{A940861E-670F-0642-A324-CC512533E054}" destId="{8555D5F5-1FAC-A545-964A-36ACF35BBDE7}" srcOrd="2" destOrd="0" presId="urn:microsoft.com/office/officeart/2009/3/layout/HorizontalOrganizationChart"/>
    <dgm:cxn modelId="{4056B7AF-B579-BD45-8D7A-9A0EB4554F42}" type="presParOf" srcId="{0B96758D-A530-6641-A3CD-754913E4DD7D}" destId="{4A097D30-2E1F-EB40-8672-08C207832CD1}" srcOrd="4" destOrd="0" presId="urn:microsoft.com/office/officeart/2009/3/layout/HorizontalOrganizationChart"/>
    <dgm:cxn modelId="{2BA1732B-DBB4-B948-A627-FA3FA8390DF8}" type="presParOf" srcId="{0B96758D-A530-6641-A3CD-754913E4DD7D}" destId="{407E487F-A449-2745-A5C0-08B50B79EDD9}" srcOrd="5" destOrd="0" presId="urn:microsoft.com/office/officeart/2009/3/layout/HorizontalOrganizationChart"/>
    <dgm:cxn modelId="{DE73E5A0-639E-F345-AAFC-EB97D5FAB6FA}" type="presParOf" srcId="{407E487F-A449-2745-A5C0-08B50B79EDD9}" destId="{7307C69B-604C-3541-A7E7-4FF79C02A208}" srcOrd="0" destOrd="0" presId="urn:microsoft.com/office/officeart/2009/3/layout/HorizontalOrganizationChart"/>
    <dgm:cxn modelId="{BEC8039B-F8A4-314D-8E4D-46D3EFA1AACE}" type="presParOf" srcId="{7307C69B-604C-3541-A7E7-4FF79C02A208}" destId="{2C6D90C2-D2B6-E64F-A5F0-D5BCCF291744}" srcOrd="0" destOrd="0" presId="urn:microsoft.com/office/officeart/2009/3/layout/HorizontalOrganizationChart"/>
    <dgm:cxn modelId="{77882B99-9C69-6B4D-93BB-5C6ED085BFB6}" type="presParOf" srcId="{7307C69B-604C-3541-A7E7-4FF79C02A208}" destId="{8E4E9696-D5FE-E946-8B20-7C8368B57BDC}" srcOrd="1" destOrd="0" presId="urn:microsoft.com/office/officeart/2009/3/layout/HorizontalOrganizationChart"/>
    <dgm:cxn modelId="{93A190AF-0FD4-A644-9F3F-EF92991C3450}" type="presParOf" srcId="{407E487F-A449-2745-A5C0-08B50B79EDD9}" destId="{ECBF0274-E2F2-C94F-A593-FB332F761FFA}" srcOrd="1" destOrd="0" presId="urn:microsoft.com/office/officeart/2009/3/layout/HorizontalOrganizationChart"/>
    <dgm:cxn modelId="{F70A36C6-22C9-9B46-99DC-2350A70161D6}" type="presParOf" srcId="{407E487F-A449-2745-A5C0-08B50B79EDD9}" destId="{9A2FF62E-AE28-8347-895A-311B445E41E4}" srcOrd="2" destOrd="0" presId="urn:microsoft.com/office/officeart/2009/3/layout/HorizontalOrganizationChart"/>
    <dgm:cxn modelId="{6964DD44-DA80-614C-A79C-470AF51725FD}" type="presParOf" srcId="{542FC000-9C5F-5E4D-91B7-23A0AA9E1080}" destId="{BBA6A4F5-BB9B-6C4B-A745-17B880D22F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F9E38-16CA-D44D-9332-41BCC8024547}">
      <dsp:nvSpPr>
        <dsp:cNvPr id="0" name=""/>
        <dsp:cNvSpPr/>
      </dsp:nvSpPr>
      <dsp:spPr>
        <a:xfrm rot="5400000">
          <a:off x="206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7D2B0-98AF-3E47-9164-A5F6EE04E7B4}">
      <dsp:nvSpPr>
        <dsp:cNvPr id="0" name=""/>
        <dsp:cNvSpPr/>
      </dsp:nvSpPr>
      <dsp:spPr>
        <a:xfrm rot="16200000">
          <a:off x="2764539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ABEFD-F807-6842-89FE-A19889CAEDEE}">
      <dsp:nvSpPr>
        <dsp:cNvPr id="0" name=""/>
        <dsp:cNvSpPr/>
      </dsp:nvSpPr>
      <dsp:spPr>
        <a:xfrm>
          <a:off x="3082137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/>
              </a:solidFill>
            </a:rPr>
            <a:t>Melakukan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sesuatu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terhadap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bahan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baku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082137" y="3607213"/>
        <a:ext cx="2039315" cy="537350"/>
      </dsp:txXfrm>
    </dsp:sp>
    <dsp:sp modelId="{01116E70-3F94-3C41-9DC5-2E4B77EC2CF7}">
      <dsp:nvSpPr>
        <dsp:cNvPr id="0" name=""/>
        <dsp:cNvSpPr/>
      </dsp:nvSpPr>
      <dsp:spPr>
        <a:xfrm rot="5400000">
          <a:off x="2678382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C4DA9-A3C4-1D42-9EC0-17C0CC63AF7C}">
      <dsp:nvSpPr>
        <dsp:cNvPr id="0" name=""/>
        <dsp:cNvSpPr/>
      </dsp:nvSpPr>
      <dsp:spPr>
        <a:xfrm rot="16200000">
          <a:off x="5441902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EC8DC-3E16-2C43-88F9-35D529B8ECF5}">
      <dsp:nvSpPr>
        <dsp:cNvPr id="0" name=""/>
        <dsp:cNvSpPr/>
      </dsp:nvSpPr>
      <dsp:spPr>
        <a:xfrm>
          <a:off x="5563616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/>
              </a:solidFill>
            </a:rPr>
            <a:t>Menghasilkan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sesuatu</a:t>
          </a:r>
          <a:r>
            <a:rPr lang="en-US" sz="1500" kern="1200" dirty="0">
              <a:solidFill>
                <a:schemeClr val="bg1"/>
              </a:solidFill>
            </a:rPr>
            <a:t> / </a:t>
          </a:r>
          <a:r>
            <a:rPr lang="en-US" sz="1500" kern="1200" dirty="0" err="1">
              <a:solidFill>
                <a:schemeClr val="bg1"/>
              </a:solidFill>
            </a:rPr>
            <a:t>nilai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baru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5563616" y="3607213"/>
        <a:ext cx="2039315" cy="537350"/>
      </dsp:txXfrm>
    </dsp:sp>
    <dsp:sp modelId="{E4C50C6C-C579-144F-9910-552A98D40ECA}">
      <dsp:nvSpPr>
        <dsp:cNvPr id="0" name=""/>
        <dsp:cNvSpPr/>
      </dsp:nvSpPr>
      <dsp:spPr>
        <a:xfrm>
          <a:off x="3132863" y="1717588"/>
          <a:ext cx="1885032" cy="18850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proses</a:t>
          </a:r>
        </a:p>
      </dsp:txBody>
      <dsp:txXfrm>
        <a:off x="3509869" y="1906092"/>
        <a:ext cx="1131019" cy="1508025"/>
      </dsp:txXfrm>
    </dsp:sp>
    <dsp:sp modelId="{2F415BEE-0AE9-5348-B6AA-9DAF63E467BC}">
      <dsp:nvSpPr>
        <dsp:cNvPr id="0" name=""/>
        <dsp:cNvSpPr/>
      </dsp:nvSpPr>
      <dsp:spPr>
        <a:xfrm>
          <a:off x="774737" y="1681837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bg1"/>
              </a:solidFill>
            </a:rPr>
            <a:t>Bahan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899370" y="1806473"/>
        <a:ext cx="601782" cy="601796"/>
      </dsp:txXfrm>
    </dsp:sp>
    <dsp:sp modelId="{66AB783D-D55F-734C-A4F0-BA9D44B47B0A}">
      <dsp:nvSpPr>
        <dsp:cNvPr id="0" name=""/>
        <dsp:cNvSpPr/>
      </dsp:nvSpPr>
      <dsp:spPr>
        <a:xfrm>
          <a:off x="460857" y="2393368"/>
          <a:ext cx="418041" cy="41787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46634CB-2B04-4F48-94BF-B8E59F1550EC}">
      <dsp:nvSpPr>
        <dsp:cNvPr id="0" name=""/>
        <dsp:cNvSpPr/>
      </dsp:nvSpPr>
      <dsp:spPr>
        <a:xfrm>
          <a:off x="1695625" y="1849245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5C58BA9-D84C-724F-B0A5-0B683871B61D}">
      <dsp:nvSpPr>
        <dsp:cNvPr id="0" name=""/>
        <dsp:cNvSpPr/>
      </dsp:nvSpPr>
      <dsp:spPr>
        <a:xfrm>
          <a:off x="1605233" y="2190153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Bahan3</a:t>
          </a:r>
        </a:p>
      </dsp:txBody>
      <dsp:txXfrm>
        <a:off x="1729866" y="2314789"/>
        <a:ext cx="601782" cy="601796"/>
      </dsp:txXfrm>
    </dsp:sp>
    <dsp:sp modelId="{D85DB420-9D95-9F43-B5D6-D499E6B2A39D}">
      <dsp:nvSpPr>
        <dsp:cNvPr id="0" name=""/>
        <dsp:cNvSpPr/>
      </dsp:nvSpPr>
      <dsp:spPr>
        <a:xfrm>
          <a:off x="1694229" y="3093271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14B0A9A-A28C-6D4C-87DB-4DFCBCBBDA2E}">
      <dsp:nvSpPr>
        <dsp:cNvPr id="0" name=""/>
        <dsp:cNvSpPr/>
      </dsp:nvSpPr>
      <dsp:spPr>
        <a:xfrm>
          <a:off x="789903" y="2676504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Bahan2</a:t>
          </a:r>
        </a:p>
      </dsp:txBody>
      <dsp:txXfrm>
        <a:off x="914536" y="2801140"/>
        <a:ext cx="601782" cy="601796"/>
      </dsp:txXfrm>
    </dsp:sp>
    <dsp:sp modelId="{0CB9645C-8499-4842-9AB1-85F9DC2700D9}">
      <dsp:nvSpPr>
        <dsp:cNvPr id="0" name=""/>
        <dsp:cNvSpPr/>
      </dsp:nvSpPr>
      <dsp:spPr>
        <a:xfrm>
          <a:off x="5795264" y="1829249"/>
          <a:ext cx="1568704" cy="15684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Output</a:t>
          </a:r>
        </a:p>
      </dsp:txBody>
      <dsp:txXfrm>
        <a:off x="6024995" y="2058939"/>
        <a:ext cx="1109242" cy="1109040"/>
      </dsp:txXfrm>
    </dsp:sp>
    <dsp:sp modelId="{A48B4469-F11E-8C4C-841F-6773352398C7}">
      <dsp:nvSpPr>
        <dsp:cNvPr id="0" name=""/>
        <dsp:cNvSpPr/>
      </dsp:nvSpPr>
      <dsp:spPr>
        <a:xfrm>
          <a:off x="504748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/>
              </a:solidFill>
            </a:rPr>
            <a:t>Input </a:t>
          </a:r>
          <a:r>
            <a:rPr lang="en-US" sz="1500" kern="1200" dirty="0" err="1">
              <a:solidFill>
                <a:schemeClr val="bg1"/>
              </a:solidFill>
            </a:rPr>
            <a:t>atau</a:t>
          </a:r>
          <a:r>
            <a:rPr lang="en-US" sz="1500" kern="1200" dirty="0">
              <a:solidFill>
                <a:schemeClr val="bg1"/>
              </a:solidFill>
            </a:rPr>
            <a:t> </a:t>
          </a:r>
          <a:r>
            <a:rPr lang="en-US" sz="1500" kern="1200" dirty="0" err="1">
              <a:solidFill>
                <a:schemeClr val="bg1"/>
              </a:solidFill>
            </a:rPr>
            <a:t>bahan</a:t>
          </a:r>
          <a:r>
            <a:rPr lang="en-US" sz="1500" kern="1200" dirty="0">
              <a:solidFill>
                <a:schemeClr val="bg1"/>
              </a:solidFill>
            </a:rPr>
            <a:t> / material </a:t>
          </a:r>
        </a:p>
      </dsp:txBody>
      <dsp:txXfrm>
        <a:off x="504748" y="3607213"/>
        <a:ext cx="2039315" cy="537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head</a:t>
          </a:r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title</a:t>
          </a:r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b="0" kern="1200" dirty="0"/>
            <a:t>Document Object Model</a:t>
          </a:r>
          <a:r>
            <a:rPr lang="en-US" sz="1100" kern="1200" dirty="0"/>
            <a:t>"</a:t>
          </a:r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body</a:t>
          </a:r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h1</a:t>
          </a:r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Belajar</a:t>
          </a:r>
          <a:r>
            <a:rPr lang="en-US" sz="1100" kern="1200" dirty="0"/>
            <a:t> DOM"</a:t>
          </a:r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h4</a:t>
          </a:r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“Mentors :"</a:t>
          </a:r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ol</a:t>
          </a:r>
          <a:endParaRPr lang="en-US" sz="11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Teguh</a:t>
          </a:r>
          <a:r>
            <a:rPr lang="en-US" sz="1100" kern="1200" dirty="0"/>
            <a:t>"</a:t>
          </a:r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Restu</a:t>
          </a:r>
          <a:r>
            <a:rPr lang="en-US" sz="1100" kern="1200" dirty="0"/>
            <a:t>"</a:t>
          </a:r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Icksan</a:t>
          </a:r>
          <a:r>
            <a:rPr lang="en-US" sz="1100" kern="1200" dirty="0"/>
            <a:t>"</a:t>
          </a:r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Hotma</a:t>
          </a:r>
          <a:r>
            <a:rPr lang="en-US" sz="1100" kern="1200" dirty="0"/>
            <a:t>"</a:t>
          </a:r>
        </a:p>
      </dsp:txBody>
      <dsp:txXfrm>
        <a:off x="9886064" y="4534130"/>
        <a:ext cx="918233" cy="5701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8A4CB-ED4F-3C45-93F5-0425C9CBA4CA}">
      <dsp:nvSpPr>
        <dsp:cNvPr id="0" name=""/>
        <dsp:cNvSpPr/>
      </dsp:nvSpPr>
      <dsp:spPr>
        <a:xfrm>
          <a:off x="6269410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45"/>
              </a:lnTo>
              <a:lnTo>
                <a:pt x="703771" y="228245"/>
              </a:lnTo>
              <a:lnTo>
                <a:pt x="703771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16CD0-59CA-A342-8227-6872ABEE22D6}">
      <dsp:nvSpPr>
        <dsp:cNvPr id="0" name=""/>
        <dsp:cNvSpPr/>
      </dsp:nvSpPr>
      <dsp:spPr>
        <a:xfrm>
          <a:off x="5519919" y="393249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06989-970C-4440-B683-A5A95AB863D4}">
      <dsp:nvSpPr>
        <dsp:cNvPr id="0" name=""/>
        <dsp:cNvSpPr/>
      </dsp:nvSpPr>
      <dsp:spPr>
        <a:xfrm>
          <a:off x="5565639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703771" y="0"/>
              </a:moveTo>
              <a:lnTo>
                <a:pt x="703771" y="228245"/>
              </a:lnTo>
              <a:lnTo>
                <a:pt x="0" y="228245"/>
              </a:lnTo>
              <a:lnTo>
                <a:pt x="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FAC12-59F6-AB40-8500-C75FCA9A74CB}">
      <dsp:nvSpPr>
        <dsp:cNvPr id="0" name=""/>
        <dsp:cNvSpPr/>
      </dsp:nvSpPr>
      <dsp:spPr>
        <a:xfrm>
          <a:off x="6223690" y="1800069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1309F-3591-8F4F-9C3E-8D9B10F06D64}">
      <dsp:nvSpPr>
        <dsp:cNvPr id="0" name=""/>
        <dsp:cNvSpPr/>
      </dsp:nvSpPr>
      <dsp:spPr>
        <a:xfrm>
          <a:off x="6223690" y="73385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5693598" y="2573"/>
          <a:ext cx="1151625" cy="731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5821556" y="124134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</a:t>
          </a:r>
          <a:endParaRPr lang="en-US" sz="1600" kern="1200" dirty="0"/>
        </a:p>
      </dsp:txBody>
      <dsp:txXfrm>
        <a:off x="5842975" y="145553"/>
        <a:ext cx="1108787" cy="688444"/>
      </dsp:txXfrm>
    </dsp:sp>
    <dsp:sp modelId="{866CD009-17AB-E145-A4CF-85F9452D43FB}">
      <dsp:nvSpPr>
        <dsp:cNvPr id="0" name=""/>
        <dsp:cNvSpPr/>
      </dsp:nvSpPr>
      <dsp:spPr>
        <a:xfrm>
          <a:off x="5693598" y="1068786"/>
          <a:ext cx="1151625" cy="731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84CA-0449-6F45-AC2D-9C93E10300BC}">
      <dsp:nvSpPr>
        <dsp:cNvPr id="0" name=""/>
        <dsp:cNvSpPr/>
      </dsp:nvSpPr>
      <dsp:spPr>
        <a:xfrm>
          <a:off x="5821556" y="1190347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</a:t>
          </a:r>
        </a:p>
      </dsp:txBody>
      <dsp:txXfrm>
        <a:off x="5842975" y="1211766"/>
        <a:ext cx="1108787" cy="688444"/>
      </dsp:txXfrm>
    </dsp:sp>
    <dsp:sp modelId="{38F46633-C057-0746-A299-F5123801794B}">
      <dsp:nvSpPr>
        <dsp:cNvPr id="0" name=""/>
        <dsp:cNvSpPr/>
      </dsp:nvSpPr>
      <dsp:spPr>
        <a:xfrm>
          <a:off x="5693598" y="2135000"/>
          <a:ext cx="1151625" cy="7312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5906-5D76-A54D-BB94-403A43EB5044}">
      <dsp:nvSpPr>
        <dsp:cNvPr id="0" name=""/>
        <dsp:cNvSpPr/>
      </dsp:nvSpPr>
      <dsp:spPr>
        <a:xfrm>
          <a:off x="5821556" y="2256560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</a:t>
          </a:r>
        </a:p>
      </dsp:txBody>
      <dsp:txXfrm>
        <a:off x="5842975" y="2277979"/>
        <a:ext cx="1108787" cy="688444"/>
      </dsp:txXfrm>
    </dsp:sp>
    <dsp:sp modelId="{A3416F58-42CE-6F49-80F9-C14A434BEF5A}">
      <dsp:nvSpPr>
        <dsp:cNvPr id="0" name=""/>
        <dsp:cNvSpPr/>
      </dsp:nvSpPr>
      <dsp:spPr>
        <a:xfrm>
          <a:off x="4989827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6153A-63A3-C34A-AB1C-AB7C3C850B5B}">
      <dsp:nvSpPr>
        <dsp:cNvPr id="0" name=""/>
        <dsp:cNvSpPr/>
      </dsp:nvSpPr>
      <dsp:spPr>
        <a:xfrm>
          <a:off x="5117785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href</a:t>
          </a:r>
          <a:endParaRPr lang="en-US" sz="1600" kern="1200" dirty="0"/>
        </a:p>
      </dsp:txBody>
      <dsp:txXfrm>
        <a:off x="5139204" y="3344192"/>
        <a:ext cx="1108787" cy="688444"/>
      </dsp:txXfrm>
    </dsp:sp>
    <dsp:sp modelId="{4F5FC58A-85AE-7648-970C-168135119B89}">
      <dsp:nvSpPr>
        <dsp:cNvPr id="0" name=""/>
        <dsp:cNvSpPr/>
      </dsp:nvSpPr>
      <dsp:spPr>
        <a:xfrm>
          <a:off x="2886417" y="4267426"/>
          <a:ext cx="5358444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E6CC-1941-0E4A-85BC-B6D8DE6C7C82}">
      <dsp:nvSpPr>
        <dsp:cNvPr id="0" name=""/>
        <dsp:cNvSpPr/>
      </dsp:nvSpPr>
      <dsp:spPr>
        <a:xfrm>
          <a:off x="3014376" y="4388987"/>
          <a:ext cx="5358444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"https://</a:t>
          </a:r>
          <a:r>
            <a:rPr lang="en-US" sz="1600" b="0" kern="1200" dirty="0" err="1"/>
            <a:t>www.instagram.com</a:t>
          </a:r>
          <a:r>
            <a:rPr lang="en-US" sz="1600" b="0" kern="1200" dirty="0"/>
            <a:t>/</a:t>
          </a:r>
          <a:r>
            <a:rPr lang="en-US" sz="1600" b="0" kern="1200" dirty="0" err="1"/>
            <a:t>teguhagungprabowo</a:t>
          </a:r>
          <a:r>
            <a:rPr lang="en-US" sz="1600" b="0" kern="1200" dirty="0"/>
            <a:t>/"</a:t>
          </a:r>
          <a:endParaRPr lang="en-US" sz="1600" kern="1200" dirty="0"/>
        </a:p>
      </dsp:txBody>
      <dsp:txXfrm>
        <a:off x="3035795" y="4410406"/>
        <a:ext cx="5315606" cy="688444"/>
      </dsp:txXfrm>
    </dsp:sp>
    <dsp:sp modelId="{3E86400F-361A-EC4A-A184-3CA7C34658C9}">
      <dsp:nvSpPr>
        <dsp:cNvPr id="0" name=""/>
        <dsp:cNvSpPr/>
      </dsp:nvSpPr>
      <dsp:spPr>
        <a:xfrm>
          <a:off x="6397369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6FAA-21E0-5748-8858-1E48465B4CBE}">
      <dsp:nvSpPr>
        <dsp:cNvPr id="0" name=""/>
        <dsp:cNvSpPr/>
      </dsp:nvSpPr>
      <dsp:spPr>
        <a:xfrm>
          <a:off x="6525327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"</a:t>
          </a:r>
          <a:r>
            <a:rPr lang="en-US" sz="1600" kern="1200" dirty="0" err="1"/>
            <a:t>Teguh</a:t>
          </a:r>
          <a:r>
            <a:rPr lang="en-US" sz="1600" kern="1200" dirty="0"/>
            <a:t>"</a:t>
          </a:r>
        </a:p>
      </dsp:txBody>
      <dsp:txXfrm>
        <a:off x="6546746" y="3344192"/>
        <a:ext cx="1108787" cy="688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97D30-2E1F-EB40-8672-08C207832CD1}">
      <dsp:nvSpPr>
        <dsp:cNvPr id="0" name=""/>
        <dsp:cNvSpPr/>
      </dsp:nvSpPr>
      <dsp:spPr>
        <a:xfrm>
          <a:off x="3313379" y="2561421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0891" y="0"/>
              </a:lnTo>
              <a:lnTo>
                <a:pt x="330891" y="1422832"/>
              </a:lnTo>
              <a:lnTo>
                <a:pt x="661782" y="142283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020A-CF91-4743-93A0-A9E0CA952B57}">
      <dsp:nvSpPr>
        <dsp:cNvPr id="0" name=""/>
        <dsp:cNvSpPr/>
      </dsp:nvSpPr>
      <dsp:spPr>
        <a:xfrm>
          <a:off x="3313379" y="2515701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48A8-2025-9A4C-8D2B-2FEE412A6ED7}">
      <dsp:nvSpPr>
        <dsp:cNvPr id="0" name=""/>
        <dsp:cNvSpPr/>
      </dsp:nvSpPr>
      <dsp:spPr>
        <a:xfrm>
          <a:off x="7284075" y="1092868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FE12D-30A4-CE48-839E-F07653ACD672}">
      <dsp:nvSpPr>
        <dsp:cNvPr id="0" name=""/>
        <dsp:cNvSpPr/>
      </dsp:nvSpPr>
      <dsp:spPr>
        <a:xfrm>
          <a:off x="3313379" y="1138588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1422832"/>
              </a:moveTo>
              <a:lnTo>
                <a:pt x="330891" y="1422832"/>
              </a:lnTo>
              <a:lnTo>
                <a:pt x="330891" y="0"/>
              </a:lnTo>
              <a:lnTo>
                <a:pt x="6617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36FF3-6C72-7743-BB17-DA2E06807908}">
      <dsp:nvSpPr>
        <dsp:cNvPr id="0" name=""/>
        <dsp:cNvSpPr/>
      </dsp:nvSpPr>
      <dsp:spPr>
        <a:xfrm>
          <a:off x="4466" y="2056812"/>
          <a:ext cx="3308913" cy="1009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Window</a:t>
          </a:r>
        </a:p>
      </dsp:txBody>
      <dsp:txXfrm>
        <a:off x="4466" y="2056812"/>
        <a:ext cx="3308913" cy="1009218"/>
      </dsp:txXfrm>
    </dsp:sp>
    <dsp:sp modelId="{1F8B70BC-7032-E04F-A156-0F970E95A987}">
      <dsp:nvSpPr>
        <dsp:cNvPr id="0" name=""/>
        <dsp:cNvSpPr/>
      </dsp:nvSpPr>
      <dsp:spPr>
        <a:xfrm>
          <a:off x="3975162" y="633979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document</a:t>
          </a:r>
        </a:p>
      </dsp:txBody>
      <dsp:txXfrm>
        <a:off x="3975162" y="633979"/>
        <a:ext cx="3308913" cy="1009218"/>
      </dsp:txXfrm>
    </dsp:sp>
    <dsp:sp modelId="{CDE05FA4-60B3-6D45-9E7A-94C3B59F7BDE}">
      <dsp:nvSpPr>
        <dsp:cNvPr id="0" name=""/>
        <dsp:cNvSpPr/>
      </dsp:nvSpPr>
      <dsp:spPr>
        <a:xfrm>
          <a:off x="7945858" y="633979"/>
          <a:ext cx="3308913" cy="1009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....</a:t>
          </a:r>
        </a:p>
      </dsp:txBody>
      <dsp:txXfrm>
        <a:off x="7945858" y="633979"/>
        <a:ext cx="3308913" cy="1009218"/>
      </dsp:txXfrm>
    </dsp:sp>
    <dsp:sp modelId="{6F4C2440-9D8B-8E45-B309-92EAD91BE885}">
      <dsp:nvSpPr>
        <dsp:cNvPr id="0" name=""/>
        <dsp:cNvSpPr/>
      </dsp:nvSpPr>
      <dsp:spPr>
        <a:xfrm>
          <a:off x="3975162" y="2056812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history</a:t>
          </a:r>
        </a:p>
      </dsp:txBody>
      <dsp:txXfrm>
        <a:off x="3975162" y="2056812"/>
        <a:ext cx="3308913" cy="1009218"/>
      </dsp:txXfrm>
    </dsp:sp>
    <dsp:sp modelId="{2C6D90C2-D2B6-E64F-A5F0-D5BCCF291744}">
      <dsp:nvSpPr>
        <dsp:cNvPr id="0" name=""/>
        <dsp:cNvSpPr/>
      </dsp:nvSpPr>
      <dsp:spPr>
        <a:xfrm>
          <a:off x="3975162" y="3479644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location</a:t>
          </a:r>
        </a:p>
      </dsp:txBody>
      <dsp:txXfrm>
        <a:off x="3975162" y="3479644"/>
        <a:ext cx="3308913" cy="1009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66F23-F608-48C7-B4A9-017C717EA57D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F7F6-0CAD-40EF-9436-CA56A9D8FD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3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088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8536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15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3793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8252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0121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515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8697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5149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437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6823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4929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3762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3693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0346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799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computer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2943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9704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2126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3127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5598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0637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4175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2447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3095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790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660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082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53826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251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74692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8381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04648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5173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27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6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6251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04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27216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7807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34914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13285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89987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5882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90365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795004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09595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68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94265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5022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6983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28712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59602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33212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198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08093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76294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30930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7801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741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424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12332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44586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098142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408329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58079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745537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8158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0720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7723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8911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3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23F4-F335-45C8-9456-7C6F31FE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31C49-9F99-4ADC-88C7-95EA80CCA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4635-099E-4787-98B9-20994852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9F2E6-FFA3-4140-926B-4AB04B82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88AA-376E-41AB-AA45-45CFC9B2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2924-47C1-47A5-95DD-8C55A407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E64D-87BD-492B-900C-F83418C10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BE2C-A95F-4877-954D-111046D7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6FDA-1062-4353-86F7-50223463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82F2-FB15-4E70-8889-C9DB722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879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F4B0A-40B1-48AA-84F9-60FE7F4CE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357F1-6B0A-4C8E-8281-70136D468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5B57-3594-41D0-B6FC-D5B1561B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7D6D3-E013-4A6A-9E2D-F97A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30AC-A321-4CE6-A329-03AD58FC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8149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FC86082-429D-4A68-87D1-D544D3267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26" t="49874" r="-26"/>
          <a:stretch/>
        </p:blipFill>
        <p:spPr>
          <a:xfrm flipV="1">
            <a:off x="10004726" y="5762170"/>
            <a:ext cx="2187274" cy="1095830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9C4E3866-A0B6-4049-9BA3-E8732202DF71}"/>
              </a:ext>
            </a:extLst>
          </p:cNvPr>
          <p:cNvSpPr/>
          <p:nvPr userDrawn="1"/>
        </p:nvSpPr>
        <p:spPr>
          <a:xfrm rot="16200000">
            <a:off x="11096171" y="-4555"/>
            <a:ext cx="1095829" cy="1095829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2D2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2076FF"/>
              </a:solidFill>
              <a:latin typeface="+mj-lt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21D2E5ED-B1A4-4C20-B289-0233CAF5E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80471"/>
          <a:stretch/>
        </p:blipFill>
        <p:spPr>
          <a:xfrm flipV="1">
            <a:off x="11652997" y="536183"/>
            <a:ext cx="207776" cy="3534229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367699D-5211-48C0-89A6-D8355A3F3955}"/>
              </a:ext>
            </a:extLst>
          </p:cNvPr>
          <p:cNvSpPr/>
          <p:nvPr userDrawn="1"/>
        </p:nvSpPr>
        <p:spPr>
          <a:xfrm rot="16200000" flipH="1">
            <a:off x="544336" y="5209702"/>
            <a:ext cx="1095829" cy="2191658"/>
          </a:xfrm>
          <a:custGeom>
            <a:avLst/>
            <a:gdLst>
              <a:gd name="connsiteX0" fmla="*/ 457200 w 457200"/>
              <a:gd name="connsiteY0" fmla="*/ 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914400">
                <a:moveTo>
                  <a:pt x="457200" y="0"/>
                </a:move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D6BA93"/>
          </a:solidFill>
          <a:ln>
            <a:noFill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srgbClr val="3937A5"/>
              </a:solidFill>
              <a:latin typeface="+mj-lt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C230EF02-2F71-4355-9665-5023081A343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544336" y="4500919"/>
            <a:ext cx="166483" cy="180461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2F55342-4DF9-48EF-A80C-9981A4AEE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3991" b="36320"/>
          <a:stretch/>
        </p:blipFill>
        <p:spPr>
          <a:xfrm flipV="1">
            <a:off x="-1" y="-4554"/>
            <a:ext cx="2188081" cy="2110896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FE920BCE-7E9E-4298-9F0E-6856C816F311}"/>
              </a:ext>
            </a:extLst>
          </p:cNvPr>
          <p:cNvSpPr/>
          <p:nvPr userDrawn="1"/>
        </p:nvSpPr>
        <p:spPr>
          <a:xfrm>
            <a:off x="2414019" y="6389112"/>
            <a:ext cx="235422" cy="202950"/>
          </a:xfrm>
          <a:prstGeom prst="triangle">
            <a:avLst/>
          </a:pr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5C7A04-0CB0-4523-94E2-E15E565683E2}"/>
              </a:ext>
            </a:extLst>
          </p:cNvPr>
          <p:cNvSpPr/>
          <p:nvPr userDrawn="1"/>
        </p:nvSpPr>
        <p:spPr>
          <a:xfrm>
            <a:off x="10705335" y="267756"/>
            <a:ext cx="207775" cy="207775"/>
          </a:xfrm>
          <a:prstGeom prst="ellipse">
            <a:avLst/>
          </a:pr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0283D2-C978-4882-8A60-1ACB4F8CD808}"/>
              </a:ext>
            </a:extLst>
          </p:cNvPr>
          <p:cNvGrpSpPr/>
          <p:nvPr userDrawn="1"/>
        </p:nvGrpSpPr>
        <p:grpSpPr>
          <a:xfrm rot="16200000" flipV="1">
            <a:off x="11124522" y="5785967"/>
            <a:ext cx="362857" cy="1772098"/>
            <a:chOff x="0" y="0"/>
            <a:chExt cx="362857" cy="177209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6A5870-E0B7-4D54-A2D1-90B302C4B139}"/>
                </a:ext>
              </a:extLst>
            </p:cNvPr>
            <p:cNvSpPr/>
            <p:nvPr userDrawn="1"/>
          </p:nvSpPr>
          <p:spPr>
            <a:xfrm>
              <a:off x="0" y="0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1C44C5-81F4-4B8C-8E16-85EF1E23264E}"/>
                </a:ext>
              </a:extLst>
            </p:cNvPr>
            <p:cNvSpPr/>
            <p:nvPr userDrawn="1"/>
          </p:nvSpPr>
          <p:spPr>
            <a:xfrm>
              <a:off x="0" y="285434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FC05FE-0512-4BAB-A6D4-C78B13F6D384}"/>
                </a:ext>
              </a:extLst>
            </p:cNvPr>
            <p:cNvSpPr/>
            <p:nvPr userDrawn="1"/>
          </p:nvSpPr>
          <p:spPr>
            <a:xfrm>
              <a:off x="0" y="570868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50620A-DCFD-4CB7-9124-A4F581F0C971}"/>
                </a:ext>
              </a:extLst>
            </p:cNvPr>
            <p:cNvSpPr/>
            <p:nvPr userDrawn="1"/>
          </p:nvSpPr>
          <p:spPr>
            <a:xfrm>
              <a:off x="0" y="856302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B53F2CD-7833-4B60-970E-955D2DD29626}"/>
                </a:ext>
              </a:extLst>
            </p:cNvPr>
            <p:cNvSpPr/>
            <p:nvPr userDrawn="1"/>
          </p:nvSpPr>
          <p:spPr>
            <a:xfrm>
              <a:off x="0" y="1141736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15F252-B499-4E30-BC68-6F3720138E13}"/>
                </a:ext>
              </a:extLst>
            </p:cNvPr>
            <p:cNvSpPr/>
            <p:nvPr userDrawn="1"/>
          </p:nvSpPr>
          <p:spPr>
            <a:xfrm>
              <a:off x="0" y="1427170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271C42-B8C9-4FC4-A35A-9C292F1720A6}"/>
                </a:ext>
              </a:extLst>
            </p:cNvPr>
            <p:cNvSpPr/>
            <p:nvPr userDrawn="1"/>
          </p:nvSpPr>
          <p:spPr>
            <a:xfrm>
              <a:off x="0" y="1712604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</p:grpSp>
      <p:sp>
        <p:nvSpPr>
          <p:cNvPr id="21" name="그림 개체 틀 11">
            <a:extLst>
              <a:ext uri="{FF2B5EF4-FFF2-40B4-BE49-F238E27FC236}">
                <a16:creationId xmlns:a16="http://schemas.microsoft.com/office/drawing/2014/main" id="{5A2A042D-7FCD-46B4-8828-15BEE9BBAB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61FCDE45-99E5-4909-A875-B081B60C021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97790" y="475531"/>
            <a:ext cx="556826" cy="556826"/>
          </a:xfrm>
          <a:prstGeom prst="rect">
            <a:avLst/>
          </a:prstGeom>
          <a:effectLst>
            <a:outerShdw blurRad="63500" dist="63500" dir="81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13819C09-9ED1-44F2-AB98-663A083DC94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3334" y="536183"/>
            <a:ext cx="172188" cy="1346598"/>
          </a:xfrm>
          <a:prstGeom prst="rect">
            <a:avLst/>
          </a:prstGeom>
          <a:effectLst>
            <a:outerShdw blurRad="63500" dist="63500" dir="81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848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15D3-AF39-4C16-B34C-63D667F6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43FD-AB45-4020-BECB-5BFCEC26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B809-13BA-4629-9730-A1CFC15F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07B5-8EA2-49CC-B381-F6047DB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95C2-8FAC-406F-BB48-FC413FF5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49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B860-D360-43C6-AABD-31F7594D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631D-D059-4CDC-86F8-9F55315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6632-7EE8-4850-B386-C55CEFE3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315E-3B85-4012-912E-B588E0B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249-66BA-44C4-B435-0ECF8961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170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0ACA-6184-4C3B-9C7A-ECD058ED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0479-1DEB-478D-9216-59D48EBBF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53BD5-6316-4567-8B75-3D126206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1F71-8635-4EE3-839B-32649BC4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38523-88B7-45BC-B197-264D2E43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D4351-1CF7-4856-BC75-676403B2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31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BCDD-311E-4378-AAC0-611A6BB6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2E92B-2173-434C-87AF-03D23D194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09E7D-C37B-488B-9EB6-AA9A3B62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5CD14-282E-4CA6-810F-53AE3974A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9E365-3B29-4FB8-84A2-902A5A847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43EB1-E813-4146-9B95-468494A8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CF440-38C1-4D0E-AE13-3B7EF09D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D28A8-4D1F-4B8C-8F18-61B64210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82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0EDC-16E1-4B86-BDD6-FBB499E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7DBED-66FD-457E-907D-09321D63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CA0E-F754-4DEF-8F1C-D9D365A3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6942-6215-40B8-B61D-A647BB69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680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12ACA-CF62-4839-90F7-D8B424F8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1F6A8-0D1B-495E-B720-7C00166F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1261-A663-426D-BC88-CECCB64F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8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A2E1-0958-49E5-858F-731851DF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7163-E388-4021-BD13-2428223A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6D1D-7321-4D6A-86C9-5B7212C9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72D7-969E-4040-91C4-3B69DFE4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ED9C-D946-4F9F-8D5B-424806BE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97F5-43A7-44DB-8E94-F7982A4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01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092B-92B2-48E1-92E5-DDBB19B7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6FD15-8277-4EBB-B46D-AD5FFFAFA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4A80F-9EC6-4975-8E78-7F497BEE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1472A-EC91-4C74-AC98-6C5F158A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FAFCA-22CC-42B0-A274-68C72381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4BFB-D7A7-499A-861B-7D56A57C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169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8475B-B0EB-4411-BDB5-595C3856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FA38-E353-44B6-8692-62C6544C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92CD-28AE-49A9-BD20-6D0BB084E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CD6D0-9CB9-4A89-9FCB-26F6B7747F7C}" type="datetimeFigureOut">
              <a:rPr lang="en-ID" smtClean="0"/>
              <a:t>05/01/23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AB45-EB1F-4659-9D2C-A2C139E6D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CD24-4F82-4016-B8F2-50358995D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7.wdp"/><Relationship Id="rId4" Type="http://schemas.openxmlformats.org/officeDocument/2006/relationships/image" Target="../media/image75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8.wdp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microsoft.com/office/2007/relationships/hdphoto" Target="../media/hdphoto11.wdp"/><Relationship Id="rId5" Type="http://schemas.microsoft.com/office/2007/relationships/hdphoto" Target="../media/hdphoto9.wdp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microsoft.com/office/2007/relationships/hdphoto" Target="../media/hdphoto10.wdp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59.png"/><Relationship Id="rId7" Type="http://schemas.openxmlformats.org/officeDocument/2006/relationships/image" Target="../media/image9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6.jpeg"/><Relationship Id="rId4" Type="http://schemas.openxmlformats.org/officeDocument/2006/relationships/image" Target="../media/image91.jpeg"/><Relationship Id="rId9" Type="http://schemas.openxmlformats.org/officeDocument/2006/relationships/image" Target="../media/image95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microsoft.com/office/2007/relationships/hdphoto" Target="../media/hdphoto14.wdp"/><Relationship Id="rId4" Type="http://schemas.openxmlformats.org/officeDocument/2006/relationships/image" Target="../media/image106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microsoft.com/office/2007/relationships/hdphoto" Target="../media/hdphoto16.wdp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2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16.png"/><Relationship Id="rId4" Type="http://schemas.openxmlformats.org/officeDocument/2006/relationships/image" Target="../media/image99.png"/></Relationships>
</file>

<file path=ppt/slides/_rels/slide22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16.png"/><Relationship Id="rId4" Type="http://schemas.openxmlformats.org/officeDocument/2006/relationships/image" Target="../media/image99.png"/></Relationships>
</file>

<file path=ppt/slides/_rels/slide2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16.png"/><Relationship Id="rId4" Type="http://schemas.openxmlformats.org/officeDocument/2006/relationships/image" Target="../media/image99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div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Mengenal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Dasar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Pemrograman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ngenal Pendiri Apple, Steve Jobs">
            <a:extLst>
              <a:ext uri="{FF2B5EF4-FFF2-40B4-BE49-F238E27FC236}">
                <a16:creationId xmlns:a16="http://schemas.microsoft.com/office/drawing/2014/main" id="{F5B12FE7-49E7-4C67-B644-9ADE8AF0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2890" r="18420"/>
          <a:stretch/>
        </p:blipFill>
        <p:spPr bwMode="auto">
          <a:xfrm>
            <a:off x="1434662" y="1797270"/>
            <a:ext cx="2711669" cy="264860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Steve Jobs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Apple’s Co-founder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 think everybody in this country should learn how to program a computer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because it teaches you how to think. 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180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3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9E501-5257-1C40-9D4E-86A487344B62}"/>
              </a:ext>
            </a:extLst>
          </p:cNvPr>
          <p:cNvSpPr txBox="1"/>
          <p:nvPr/>
        </p:nvSpPr>
        <p:spPr>
          <a:xfrm rot="20817317">
            <a:off x="6096000" y="3698143"/>
            <a:ext cx="4653752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Nilai </a:t>
            </a:r>
            <a:r>
              <a:rPr lang="en-US" sz="2800" dirty="0">
                <a:solidFill>
                  <a:srgbClr val="FF0000"/>
                </a:solidFill>
                <a:latin typeface="Century Gothic" panose="020B0502020202020204" pitchFamily="34" charset="0"/>
              </a:rPr>
              <a:t>3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diabaikan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92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803" y="2736502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Jika parameter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banyak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argument,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parameter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kelebihannya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diisi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’undefined’</a:t>
            </a:r>
          </a:p>
        </p:txBody>
      </p:sp>
    </p:spTree>
    <p:extLst>
      <p:ext uri="{BB962C8B-B14F-4D97-AF65-F5344CB8AC3E}">
        <p14:creationId xmlns:p14="http://schemas.microsoft.com/office/powerpoint/2010/main" val="34070268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c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9E501-5257-1C40-9D4E-86A487344B62}"/>
              </a:ext>
            </a:extLst>
          </p:cNvPr>
          <p:cNvSpPr txBox="1"/>
          <p:nvPr/>
        </p:nvSpPr>
        <p:spPr>
          <a:xfrm rot="20817317">
            <a:off x="6096000" y="3482700"/>
            <a:ext cx="4653752" cy="954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Nilai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parameter </a:t>
            </a:r>
            <a:r>
              <a:rPr lang="en-US" sz="2800" dirty="0">
                <a:solidFill>
                  <a:srgbClr val="FF0000"/>
                </a:solidFill>
                <a:latin typeface="Century Gothic" panose="020B0502020202020204" pitchFamily="34" charset="0"/>
              </a:rPr>
              <a:t>c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‘undefined’</a:t>
            </a:r>
          </a:p>
        </p:txBody>
      </p:sp>
    </p:spTree>
    <p:extLst>
      <p:ext uri="{BB962C8B-B14F-4D97-AF65-F5344CB8AC3E}">
        <p14:creationId xmlns:p14="http://schemas.microsoft.com/office/powerpoint/2010/main" val="365212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0" y="1464918"/>
            <a:ext cx="12192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Dopleganger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4400" b="1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Arguments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pseudo variable</a:t>
            </a:r>
            <a:endParaRPr lang="en-ID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“array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dikirimkan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fungsi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dipanggil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2524769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Arguments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3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</p:spTree>
    <p:extLst>
      <p:ext uri="{BB962C8B-B14F-4D97-AF65-F5344CB8AC3E}">
        <p14:creationId xmlns:p14="http://schemas.microsoft.com/office/powerpoint/2010/main" val="233106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Arguments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205024" y="2138997"/>
            <a:ext cx="978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“</a:t>
            </a:r>
            <a:r>
              <a:rPr lang="en-US" sz="24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beby</a:t>
            </a:r>
            <a:r>
              <a:rPr lang="en-US" sz="24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E460758-C744-C645-8021-A53255C6E87A}"/>
              </a:ext>
            </a:extLst>
          </p:cNvPr>
          <p:cNvCxnSpPr>
            <a:cxnSpLocks/>
          </p:cNvCxnSpPr>
          <p:nvPr/>
        </p:nvCxnSpPr>
        <p:spPr>
          <a:xfrm>
            <a:off x="7304567" y="3125972"/>
            <a:ext cx="0" cy="119084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4050072-8B92-0448-BB34-9C862A04533F}"/>
              </a:ext>
            </a:extLst>
          </p:cNvPr>
          <p:cNvSpPr txBox="1"/>
          <p:nvPr/>
        </p:nvSpPr>
        <p:spPr>
          <a:xfrm>
            <a:off x="1205024" y="4082902"/>
            <a:ext cx="9781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sz="2400" b="0" dirty="0">
              <a:solidFill>
                <a:srgbClr val="E06C75"/>
              </a:solidFill>
              <a:effectLst/>
              <a:latin typeface="Menlo" panose="020B0609030804020204" pitchFamily="49" charset="0"/>
            </a:endParaRPr>
          </a:p>
          <a:p>
            <a:pPr algn="r"/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arguments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beby</a:t>
            </a:r>
            <a:r>
              <a:rPr lang="en-US" sz="2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0070C0"/>
                </a:solidFill>
                <a:latin typeface="Menlo" panose="020B0609030804020204" pitchFamily="49" charset="0"/>
              </a:rPr>
              <a:t>true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8753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Arguments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115631"/>
            <a:ext cx="8480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arguments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arg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“</a:t>
            </a:r>
            <a:r>
              <a:rPr lang="en-US" sz="2400" b="0" dirty="0" err="1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beby</a:t>
            </a:r>
            <a:r>
              <a:rPr lang="en-US" sz="2400" b="0" dirty="0">
                <a:solidFill>
                  <a:schemeClr val="accent6"/>
                </a:solidFill>
                <a:effectLst/>
                <a:latin typeface="Menlo" panose="020B0609030804020204" pitchFamily="49" charset="0"/>
              </a:rPr>
              <a:t>”</a:t>
            </a:r>
            <a:r>
              <a:rPr lang="en-US" sz="2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04347D-2B5C-C949-88E5-859960DE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31" y="4335426"/>
            <a:ext cx="7518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Array Manipulation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32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data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mendeskripsikan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variable).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tiap-tiap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elemennya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index” </a:t>
            </a:r>
          </a:p>
        </p:txBody>
      </p:sp>
    </p:spTree>
    <p:extLst>
      <p:ext uri="{BB962C8B-B14F-4D97-AF65-F5344CB8AC3E}">
        <p14:creationId xmlns:p14="http://schemas.microsoft.com/office/powerpoint/2010/main" val="8624975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variable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kekuatan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super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24B043BB-DF06-2746-BA86-4F8B869D7085}"/>
              </a:ext>
            </a:extLst>
          </p:cNvPr>
          <p:cNvSpPr/>
          <p:nvPr/>
        </p:nvSpPr>
        <p:spPr>
          <a:xfrm rot="10306036">
            <a:off x="9620932" y="3760046"/>
            <a:ext cx="588724" cy="1100816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D7BCD-05F9-6945-812F-847C331FA2A2}"/>
              </a:ext>
            </a:extLst>
          </p:cNvPr>
          <p:cNvSpPr txBox="1"/>
          <p:nvPr/>
        </p:nvSpPr>
        <p:spPr>
          <a:xfrm>
            <a:off x="6764055" y="4310454"/>
            <a:ext cx="291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Bisa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menampung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nilai</a:t>
            </a:r>
            <a:endParaRPr lang="en-US" sz="20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Mark Zuckerberg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Meta 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“In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fifeteen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years we’ll be teaching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programming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just like reading and writing, and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woundering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why we didn’t do it sooner.”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Mark Zuckerberg Rugi Rp 414 Triliun dalam Sehari, Saham Meta Anjlok - Dunia  Tempo.co">
            <a:extLst>
              <a:ext uri="{FF2B5EF4-FFF2-40B4-BE49-F238E27FC236}">
                <a16:creationId xmlns:a16="http://schemas.microsoft.com/office/drawing/2014/main" id="{313E7A8C-7FA7-4B12-A3CF-B3D66F398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47165" b="18327"/>
          <a:stretch/>
        </p:blipFill>
        <p:spPr bwMode="auto">
          <a:xfrm>
            <a:off x="1489841" y="1733187"/>
            <a:ext cx="2733165" cy="2628266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038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EE403E-447C-D949-BC33-F69E59E90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44" y="2248435"/>
            <a:ext cx="5321910" cy="23611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74772F-DA7C-BC49-87F0-A862D536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45" y="2248435"/>
            <a:ext cx="5321910" cy="23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56369-96D7-A040-AA76-9D2EFCB1C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18" y="1328107"/>
            <a:ext cx="7491964" cy="2580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8FE00-85F7-8843-A4B4-8AA27C1E0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18" y="1328106"/>
            <a:ext cx="7491964" cy="48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168CE-270E-EA41-BB6C-8A9FF0D67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6" y="1340632"/>
            <a:ext cx="7928447" cy="273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9B55A-81C8-194B-A943-04BFED7C2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5" y="1340632"/>
            <a:ext cx="7928447" cy="44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71FAF-2CE7-514D-95B9-9DECC31B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24" y="1862462"/>
            <a:ext cx="8452951" cy="1707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65869-AEB7-2947-B618-3013E2E45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24" y="1862461"/>
            <a:ext cx="8459668" cy="21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8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Kenapa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 ?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60916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ARRAY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Variabel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jamak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diacu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sama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954920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Kumpulan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pasangan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key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/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key and value pair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549617"/>
            <a:ext cx="10515600" cy="1535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Key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index pada array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integer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dimulai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0</a:t>
            </a:r>
          </a:p>
          <a:p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pada array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data yang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berbeda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(JavaScript)</a:t>
            </a:r>
          </a:p>
        </p:txBody>
      </p:sp>
    </p:spTree>
    <p:extLst>
      <p:ext uri="{BB962C8B-B14F-4D97-AF65-F5344CB8AC3E}">
        <p14:creationId xmlns:p14="http://schemas.microsoft.com/office/powerpoint/2010/main" val="244494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Key and value pair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D166FB78-FF5D-C846-A9DD-80CB0953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74139"/>
              </p:ext>
            </p:extLst>
          </p:nvPr>
        </p:nvGraphicFramePr>
        <p:xfrm>
          <a:off x="1876119" y="2369217"/>
          <a:ext cx="8439762" cy="146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27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557787730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652294447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832215383"/>
                    </a:ext>
                  </a:extLst>
                </a:gridCol>
              </a:tblGrid>
              <a:tr h="1462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13B78B-165D-814C-8C45-E845B5654E64}"/>
              </a:ext>
            </a:extLst>
          </p:cNvPr>
          <p:cNvSpPr txBox="1"/>
          <p:nvPr/>
        </p:nvSpPr>
        <p:spPr>
          <a:xfrm>
            <a:off x="2981196" y="238498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F5E6-5C23-5941-A02D-2F697E6080C6}"/>
              </a:ext>
            </a:extLst>
          </p:cNvPr>
          <p:cNvSpPr txBox="1"/>
          <p:nvPr/>
        </p:nvSpPr>
        <p:spPr>
          <a:xfrm>
            <a:off x="5799552" y="236921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F15D2-E8F6-5F4A-A1EC-5A031E823F46}"/>
              </a:ext>
            </a:extLst>
          </p:cNvPr>
          <p:cNvSpPr txBox="1"/>
          <p:nvPr/>
        </p:nvSpPr>
        <p:spPr>
          <a:xfrm>
            <a:off x="4391073" y="238498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1DD0C4-48E0-5D4E-A804-E60CF5B16246}"/>
              </a:ext>
            </a:extLst>
          </p:cNvPr>
          <p:cNvSpPr txBox="1"/>
          <p:nvPr/>
        </p:nvSpPr>
        <p:spPr>
          <a:xfrm>
            <a:off x="10027783" y="238498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6B4B3-E709-B94A-AD52-C2275D1D6F19}"/>
              </a:ext>
            </a:extLst>
          </p:cNvPr>
          <p:cNvSpPr txBox="1"/>
          <p:nvPr/>
        </p:nvSpPr>
        <p:spPr>
          <a:xfrm>
            <a:off x="7208031" y="2358504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8E66D-0F7A-B04D-9E06-D22B28AF5868}"/>
              </a:ext>
            </a:extLst>
          </p:cNvPr>
          <p:cNvSpPr txBox="1"/>
          <p:nvPr/>
        </p:nvSpPr>
        <p:spPr>
          <a:xfrm>
            <a:off x="8617908" y="2362389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</a:p>
        </p:txBody>
      </p:sp>
      <p:pic>
        <p:nvPicPr>
          <p:cNvPr id="1026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24F83DAB-89DC-4246-99F3-7E84FDB6A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3836" r="63936" b="50000"/>
          <a:stretch/>
        </p:blipFill>
        <p:spPr bwMode="auto">
          <a:xfrm>
            <a:off x="2062005" y="2823755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A3AAC4AD-8A50-624C-A53B-817D5880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5" t="2115" r="32701" b="51721"/>
          <a:stretch/>
        </p:blipFill>
        <p:spPr bwMode="auto">
          <a:xfrm>
            <a:off x="3528248" y="2812267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F1705EB3-93AB-7547-AA7B-9BE3392FD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2075" b="51761"/>
          <a:stretch/>
        </p:blipFill>
        <p:spPr bwMode="auto">
          <a:xfrm>
            <a:off x="4971173" y="2811487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378A29EB-A126-8741-B4B6-E0BCCC999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49482" r="62497" b="4354"/>
          <a:stretch/>
        </p:blipFill>
        <p:spPr bwMode="auto">
          <a:xfrm>
            <a:off x="6317761" y="2823755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7F1E76E9-E5B3-2143-8827-AE2FAE374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2" t="53481" r="31464" b="355"/>
          <a:stretch/>
        </p:blipFill>
        <p:spPr bwMode="auto">
          <a:xfrm>
            <a:off x="7664349" y="2823755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8A6C16DB-2F89-154B-9E8C-7A18AED08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0" t="48396" r="616" b="5440"/>
          <a:stretch/>
        </p:blipFill>
        <p:spPr bwMode="auto">
          <a:xfrm>
            <a:off x="9126990" y="2811487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F44427-D582-0243-893B-6FB079F00CC0}"/>
              </a:ext>
            </a:extLst>
          </p:cNvPr>
          <p:cNvSpPr txBox="1"/>
          <p:nvPr/>
        </p:nvSpPr>
        <p:spPr>
          <a:xfrm>
            <a:off x="1876117" y="4286169"/>
            <a:ext cx="843976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binatang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beruang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"panda"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kelinci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kudanil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"musang"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"pinguin"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16590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Elemen</a:t>
              </a:r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boleh</a:t>
              </a:r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beda</a:t>
              </a:r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type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883645-CF77-C44E-AFE5-C5BB68A4F815}"/>
              </a:ext>
            </a:extLst>
          </p:cNvPr>
          <p:cNvSpPr txBox="1"/>
          <p:nvPr/>
        </p:nvSpPr>
        <p:spPr>
          <a:xfrm>
            <a:off x="2116899" y="2304789"/>
            <a:ext cx="848012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hari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senin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selasa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rabu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"agung"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julia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angka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123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"return function"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1167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Key and value pair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D166FB78-FF5D-C846-A9DD-80CB0953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09590"/>
              </p:ext>
            </p:extLst>
          </p:nvPr>
        </p:nvGraphicFramePr>
        <p:xfrm>
          <a:off x="1876119" y="2744997"/>
          <a:ext cx="8439762" cy="146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27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557787730"/>
                    </a:ext>
                  </a:extLst>
                </a:gridCol>
                <a:gridCol w="2813254">
                  <a:extLst>
                    <a:ext uri="{9D8B030D-6E8A-4147-A177-3AD203B41FA5}">
                      <a16:colId xmlns:a16="http://schemas.microsoft.com/office/drawing/2014/main" val="652294447"/>
                    </a:ext>
                  </a:extLst>
                </a:gridCol>
              </a:tblGrid>
              <a:tr h="1462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13B78B-165D-814C-8C45-E845B5654E64}"/>
              </a:ext>
            </a:extLst>
          </p:cNvPr>
          <p:cNvSpPr txBox="1"/>
          <p:nvPr/>
        </p:nvSpPr>
        <p:spPr>
          <a:xfrm>
            <a:off x="2981196" y="276076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F5E6-5C23-5941-A02D-2F697E6080C6}"/>
              </a:ext>
            </a:extLst>
          </p:cNvPr>
          <p:cNvSpPr txBox="1"/>
          <p:nvPr/>
        </p:nvSpPr>
        <p:spPr>
          <a:xfrm>
            <a:off x="5799552" y="274499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F15D2-E8F6-5F4A-A1EC-5A031E823F46}"/>
              </a:ext>
            </a:extLst>
          </p:cNvPr>
          <p:cNvSpPr txBox="1"/>
          <p:nvPr/>
        </p:nvSpPr>
        <p:spPr>
          <a:xfrm>
            <a:off x="4391073" y="276076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6B4B3-E709-B94A-AD52-C2275D1D6F19}"/>
              </a:ext>
            </a:extLst>
          </p:cNvPr>
          <p:cNvSpPr txBox="1"/>
          <p:nvPr/>
        </p:nvSpPr>
        <p:spPr>
          <a:xfrm>
            <a:off x="7208031" y="2734284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8E66D-0F7A-B04D-9E06-D22B28AF5868}"/>
              </a:ext>
            </a:extLst>
          </p:cNvPr>
          <p:cNvSpPr txBox="1"/>
          <p:nvPr/>
        </p:nvSpPr>
        <p:spPr>
          <a:xfrm>
            <a:off x="10027783" y="2734284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A56E8-BE19-BC42-A401-C8729C742722}"/>
              </a:ext>
            </a:extLst>
          </p:cNvPr>
          <p:cNvSpPr txBox="1"/>
          <p:nvPr/>
        </p:nvSpPr>
        <p:spPr>
          <a:xfrm>
            <a:off x="1876119" y="2003479"/>
            <a:ext cx="84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]]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3848A-F3D3-B24A-9FB1-930A8FA33792}"/>
              </a:ext>
            </a:extLst>
          </p:cNvPr>
          <p:cNvSpPr txBox="1"/>
          <p:nvPr/>
        </p:nvSpPr>
        <p:spPr>
          <a:xfrm>
            <a:off x="2023639" y="3383165"/>
            <a:ext cx="13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endParaRPr lang="en-US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751E53-0DB9-4247-B84C-FC13B3F5FC25}"/>
              </a:ext>
            </a:extLst>
          </p:cNvPr>
          <p:cNvSpPr txBox="1"/>
          <p:nvPr/>
        </p:nvSpPr>
        <p:spPr>
          <a:xfrm>
            <a:off x="3583172" y="3383165"/>
            <a:ext cx="13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52FD4-270F-C04E-9C07-FD30565D765A}"/>
              </a:ext>
            </a:extLst>
          </p:cNvPr>
          <p:cNvSpPr txBox="1"/>
          <p:nvPr/>
        </p:nvSpPr>
        <p:spPr>
          <a:xfrm>
            <a:off x="4901190" y="3382120"/>
            <a:ext cx="95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768A1A-693C-E64B-A7CC-EFD745390219}"/>
              </a:ext>
            </a:extLst>
          </p:cNvPr>
          <p:cNvSpPr txBox="1"/>
          <p:nvPr/>
        </p:nvSpPr>
        <p:spPr>
          <a:xfrm>
            <a:off x="6296780" y="3332016"/>
            <a:ext cx="13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endParaRPr lang="en-US" dirty="0"/>
          </a:p>
        </p:txBody>
      </p:sp>
      <p:graphicFrame>
        <p:nvGraphicFramePr>
          <p:cNvPr id="31" name="Table 9">
            <a:extLst>
              <a:ext uri="{FF2B5EF4-FFF2-40B4-BE49-F238E27FC236}">
                <a16:creationId xmlns:a16="http://schemas.microsoft.com/office/drawing/2014/main" id="{A28427FA-9EF9-F546-9630-18FAB4CDD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65767"/>
              </p:ext>
            </p:extLst>
          </p:nvPr>
        </p:nvGraphicFramePr>
        <p:xfrm>
          <a:off x="7771441" y="3226698"/>
          <a:ext cx="2346816" cy="790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272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782272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782272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</a:tblGrid>
              <a:tr h="790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56FB4B9-3D26-3D46-80B5-EC177030398C}"/>
              </a:ext>
            </a:extLst>
          </p:cNvPr>
          <p:cNvSpPr txBox="1"/>
          <p:nvPr/>
        </p:nvSpPr>
        <p:spPr>
          <a:xfrm>
            <a:off x="8330174" y="3223967"/>
            <a:ext cx="205793" cy="3077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76325D-AF05-794B-855B-EF93A4A51B9C}"/>
              </a:ext>
            </a:extLst>
          </p:cNvPr>
          <p:cNvSpPr txBox="1"/>
          <p:nvPr/>
        </p:nvSpPr>
        <p:spPr>
          <a:xfrm>
            <a:off x="9529492" y="3539741"/>
            <a:ext cx="39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B4E1F-5312-EA47-90B4-5B20769D31B1}"/>
              </a:ext>
            </a:extLst>
          </p:cNvPr>
          <p:cNvSpPr txBox="1"/>
          <p:nvPr/>
        </p:nvSpPr>
        <p:spPr>
          <a:xfrm>
            <a:off x="7969328" y="3539741"/>
            <a:ext cx="39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D04425-375F-4740-9258-0029C23F1E41}"/>
              </a:ext>
            </a:extLst>
          </p:cNvPr>
          <p:cNvSpPr txBox="1"/>
          <p:nvPr/>
        </p:nvSpPr>
        <p:spPr>
          <a:xfrm>
            <a:off x="8800517" y="3531744"/>
            <a:ext cx="2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AA962-BC9C-C843-A384-92CEE57E1E61}"/>
              </a:ext>
            </a:extLst>
          </p:cNvPr>
          <p:cNvSpPr txBox="1"/>
          <p:nvPr/>
        </p:nvSpPr>
        <p:spPr>
          <a:xfrm>
            <a:off x="9125181" y="3227601"/>
            <a:ext cx="205793" cy="3077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C20E9A-DBD9-0D4F-9173-1B5BF1CF970D}"/>
              </a:ext>
            </a:extLst>
          </p:cNvPr>
          <p:cNvSpPr txBox="1"/>
          <p:nvPr/>
        </p:nvSpPr>
        <p:spPr>
          <a:xfrm>
            <a:off x="9908380" y="3243709"/>
            <a:ext cx="205793" cy="3077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3B0E37-165F-0D4C-8CD8-35FAD67D0BE9}"/>
              </a:ext>
            </a:extLst>
          </p:cNvPr>
          <p:cNvSpPr txBox="1"/>
          <p:nvPr/>
        </p:nvSpPr>
        <p:spPr>
          <a:xfrm>
            <a:off x="1748780" y="5046312"/>
            <a:ext cx="84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382024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2" grpId="0" animBg="1"/>
      <p:bldP spid="39" grpId="0"/>
      <p:bldP spid="41" grpId="0"/>
      <p:bldP spid="42" grpId="0"/>
      <p:bldP spid="43" grpId="0" animBg="1"/>
      <p:bldP spid="44" grpId="0" animBg="1"/>
      <p:bldP spid="4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Method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1574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1050-7EBB-4373-A261-A0A08FBC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48DCB1-8A01-4676-9F85-D8F42B33E133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252EF4-3401-4D4A-9B76-2CDC7965C2BE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67AA68-F481-4314-8A35-C1CB75588A68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937F95-4780-42B6-BD55-F6641B82D14D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5ED75-421F-42CE-BF2B-14DCFE2D7275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Manfaat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0D7D7FB-638D-4738-8FF7-7B2A4F575394}"/>
              </a:ext>
            </a:extLst>
          </p:cNvPr>
          <p:cNvSpPr/>
          <p:nvPr/>
        </p:nvSpPr>
        <p:spPr>
          <a:xfrm>
            <a:off x="998806" y="2678721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E1466-9A9A-4821-8DDE-54857C30638D}"/>
              </a:ext>
            </a:extLst>
          </p:cNvPr>
          <p:cNvSpPr/>
          <p:nvPr/>
        </p:nvSpPr>
        <p:spPr>
          <a:xfrm>
            <a:off x="3158196" y="2678718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27CEDF-6011-4672-8027-C9AA6A0C1F17}"/>
              </a:ext>
            </a:extLst>
          </p:cNvPr>
          <p:cNvSpPr/>
          <p:nvPr/>
        </p:nvSpPr>
        <p:spPr>
          <a:xfrm>
            <a:off x="5317586" y="2678717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791331-0B11-4072-B239-AC0F941BA6C9}"/>
              </a:ext>
            </a:extLst>
          </p:cNvPr>
          <p:cNvSpPr/>
          <p:nvPr/>
        </p:nvSpPr>
        <p:spPr>
          <a:xfrm>
            <a:off x="7476976" y="2678716"/>
            <a:ext cx="1491175" cy="14911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6503A2-9C6F-45AC-8DF9-ED709CAF2C5A}"/>
              </a:ext>
            </a:extLst>
          </p:cNvPr>
          <p:cNvSpPr/>
          <p:nvPr/>
        </p:nvSpPr>
        <p:spPr>
          <a:xfrm>
            <a:off x="9636366" y="2678716"/>
            <a:ext cx="1491175" cy="1491175"/>
          </a:xfrm>
          <a:prstGeom prst="ellipse">
            <a:avLst/>
          </a:prstGeom>
          <a:solidFill>
            <a:srgbClr val="FC1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34AD4-B07E-4A69-989A-EA838631437D}"/>
              </a:ext>
            </a:extLst>
          </p:cNvPr>
          <p:cNvSpPr txBox="1"/>
          <p:nvPr/>
        </p:nvSpPr>
        <p:spPr>
          <a:xfrm>
            <a:off x="90033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DISIPLIN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7D8D5-9765-4EB1-9C48-CC574A9131AA}"/>
              </a:ext>
            </a:extLst>
          </p:cNvPr>
          <p:cNvSpPr txBox="1"/>
          <p:nvPr/>
        </p:nvSpPr>
        <p:spPr>
          <a:xfrm>
            <a:off x="305972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TELITI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964D54-E562-452E-8E37-E65BE516EDEF}"/>
              </a:ext>
            </a:extLst>
          </p:cNvPr>
          <p:cNvSpPr txBox="1"/>
          <p:nvPr/>
        </p:nvSpPr>
        <p:spPr>
          <a:xfrm>
            <a:off x="737850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OVERCLOCK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88353-2D44-4035-8E9D-9ACB7ED81A6F}"/>
              </a:ext>
            </a:extLst>
          </p:cNvPr>
          <p:cNvSpPr txBox="1"/>
          <p:nvPr/>
        </p:nvSpPr>
        <p:spPr>
          <a:xfrm>
            <a:off x="9120585" y="4331122"/>
            <a:ext cx="252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MEMBENTUK POLA KOMPUTASIONAL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557D9-5806-4E79-BD24-127DED781498}"/>
              </a:ext>
            </a:extLst>
          </p:cNvPr>
          <p:cNvSpPr txBox="1"/>
          <p:nvPr/>
        </p:nvSpPr>
        <p:spPr>
          <a:xfrm>
            <a:off x="5116689" y="4290856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BERPIKIR ABSTRAK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3F28D-A841-42C1-865A-D23B1308664E}"/>
              </a:ext>
            </a:extLst>
          </p:cNvPr>
          <p:cNvSpPr txBox="1"/>
          <p:nvPr/>
        </p:nvSpPr>
        <p:spPr>
          <a:xfrm>
            <a:off x="868679" y="4760910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Bahasa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pemrograman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aturan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berbeda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beda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AFC9E-4A7E-41D0-B9F0-7DABF892E262}"/>
              </a:ext>
            </a:extLst>
          </p:cNvPr>
          <p:cNvSpPr txBox="1"/>
          <p:nvPr/>
        </p:nvSpPr>
        <p:spPr>
          <a:xfrm>
            <a:off x="3059721" y="4791463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Saat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menuliskan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sebuah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function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terkadang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sensitive case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9671-544D-4557-B7F0-38CF029ABF53}"/>
              </a:ext>
            </a:extLst>
          </p:cNvPr>
          <p:cNvSpPr txBox="1"/>
          <p:nvPr/>
        </p:nvSpPr>
        <p:spPr>
          <a:xfrm>
            <a:off x="5251938" y="4800840"/>
            <a:ext cx="1688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Menyembunyikan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kesulitan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atau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kompleksitifitas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agar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mudah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B19E5-9D7E-45CE-A03B-26A8D99F0ED0}"/>
              </a:ext>
            </a:extLst>
          </p:cNvPr>
          <p:cNvSpPr txBox="1"/>
          <p:nvPr/>
        </p:nvSpPr>
        <p:spPr>
          <a:xfrm>
            <a:off x="7378500" y="4800840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Mengubah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computer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menjadi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powerfull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EA85-2CC3-44AE-9647-4FB1E0771E74}"/>
              </a:ext>
            </a:extLst>
          </p:cNvPr>
          <p:cNvSpPr txBox="1"/>
          <p:nvPr/>
        </p:nvSpPr>
        <p:spPr>
          <a:xfrm>
            <a:off x="9537888" y="4983166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Belajar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algoritma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memecahkan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masalah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639B1-C53F-4A54-B17F-97398BEB9D1F}"/>
              </a:ext>
            </a:extLst>
          </p:cNvPr>
          <p:cNvSpPr txBox="1"/>
          <p:nvPr/>
        </p:nvSpPr>
        <p:spPr>
          <a:xfrm>
            <a:off x="1145929" y="3039582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6FE37-5683-4CEC-A3CB-880B5C75B974}"/>
              </a:ext>
            </a:extLst>
          </p:cNvPr>
          <p:cNvSpPr txBox="1"/>
          <p:nvPr/>
        </p:nvSpPr>
        <p:spPr>
          <a:xfrm>
            <a:off x="3336971" y="3039581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DAAD4-96DB-4E1D-A85A-2A063167AB74}"/>
              </a:ext>
            </a:extLst>
          </p:cNvPr>
          <p:cNvSpPr txBox="1"/>
          <p:nvPr/>
        </p:nvSpPr>
        <p:spPr>
          <a:xfrm>
            <a:off x="7655753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04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796EBC-790D-4346-B118-CBD3BE4D0295}"/>
              </a:ext>
            </a:extLst>
          </p:cNvPr>
          <p:cNvSpPr txBox="1"/>
          <p:nvPr/>
        </p:nvSpPr>
        <p:spPr>
          <a:xfrm>
            <a:off x="9815140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05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6C456A-9AF4-4926-BEE2-E08B524D70A1}"/>
              </a:ext>
            </a:extLst>
          </p:cNvPr>
          <p:cNvSpPr txBox="1"/>
          <p:nvPr/>
        </p:nvSpPr>
        <p:spPr>
          <a:xfrm>
            <a:off x="5529188" y="3039579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372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METHOD pada ARRAY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Join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04400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Push &amp; Poop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236467"/>
            <a:ext cx="10515600" cy="390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Shift &amp; Unshift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Splice &amp; Slice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B1A9F1-579F-0148-A7BB-684D35C92284}"/>
              </a:ext>
            </a:extLst>
          </p:cNvPr>
          <p:cNvSpPr txBox="1">
            <a:spLocks/>
          </p:cNvSpPr>
          <p:nvPr/>
        </p:nvSpPr>
        <p:spPr>
          <a:xfrm>
            <a:off x="6096000" y="2163047"/>
            <a:ext cx="10515600" cy="390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forEach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&amp; map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Sort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Filter &amp; Find</a:t>
            </a:r>
          </a:p>
        </p:txBody>
      </p:sp>
    </p:spTree>
    <p:extLst>
      <p:ext uri="{BB962C8B-B14F-4D97-AF65-F5344CB8AC3E}">
        <p14:creationId xmlns:p14="http://schemas.microsoft.com/office/powerpoint/2010/main" val="33763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  <p:bldP spid="10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wang Kuning, Bawang Merah, Makanan gambar png">
            <a:extLst>
              <a:ext uri="{FF2B5EF4-FFF2-40B4-BE49-F238E27FC236}">
                <a16:creationId xmlns:a16="http://schemas.microsoft.com/office/drawing/2014/main" id="{EEDC3DC0-FEC9-B54D-8741-8A1875D5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2444">
                        <a14:foregroundMark x1="89333" y1="49839" x2="92444" y2="6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5" y="1202500"/>
            <a:ext cx="1927401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mat, Tomat png | PNGEgg">
            <a:extLst>
              <a:ext uri="{FF2B5EF4-FFF2-40B4-BE49-F238E27FC236}">
                <a16:creationId xmlns:a16="http://schemas.microsoft.com/office/drawing/2014/main" id="{73BD805C-E82D-B74D-8EAC-4A8B5803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97" r="91092">
                        <a14:foregroundMark x1="27874" y1="40256" x2="40517" y2="48718"/>
                        <a14:foregroundMark x1="87069" y1="45897" x2="91092" y2="56667"/>
                        <a14:foregroundMark x1="10920" y1="46154" x2="6897" y2="5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2" y="2640121"/>
            <a:ext cx="1407846" cy="15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F86288E-BB77-D142-B660-40CAE093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" y="4546948"/>
            <a:ext cx="1967978" cy="15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EC0EEC-D3DA-164B-970B-087E11FEC5C1}"/>
              </a:ext>
            </a:extLst>
          </p:cNvPr>
          <p:cNvSpPr txBox="1"/>
          <p:nvPr/>
        </p:nvSpPr>
        <p:spPr>
          <a:xfrm>
            <a:off x="5132299" y="3263772"/>
            <a:ext cx="192740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Filter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“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Sayur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”</a:t>
            </a:r>
            <a:endParaRPr lang="en-ID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627319-BB3B-DB4F-AA8D-8B5AA871FC41}"/>
              </a:ext>
            </a:extLst>
          </p:cNvPr>
          <p:cNvCxnSpPr/>
          <p:nvPr/>
        </p:nvCxnSpPr>
        <p:spPr>
          <a:xfrm>
            <a:off x="2935701" y="1866379"/>
            <a:ext cx="2099762" cy="1874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250CCD-F45D-A049-A5BB-59810DC2D590}"/>
              </a:ext>
            </a:extLst>
          </p:cNvPr>
          <p:cNvCxnSpPr>
            <a:cxnSpLocks/>
          </p:cNvCxnSpPr>
          <p:nvPr/>
        </p:nvCxnSpPr>
        <p:spPr>
          <a:xfrm>
            <a:off x="2675923" y="3557392"/>
            <a:ext cx="2359540" cy="2755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038E3-2965-D74F-81BF-295CE68502CC}"/>
              </a:ext>
            </a:extLst>
          </p:cNvPr>
          <p:cNvCxnSpPr>
            <a:cxnSpLocks/>
          </p:cNvCxnSpPr>
          <p:nvPr/>
        </p:nvCxnSpPr>
        <p:spPr>
          <a:xfrm flipV="1">
            <a:off x="3066784" y="3934859"/>
            <a:ext cx="1968679" cy="12383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Bawang Kuning, Bawang Merah, Makanan gambar png">
            <a:extLst>
              <a:ext uri="{FF2B5EF4-FFF2-40B4-BE49-F238E27FC236}">
                <a16:creationId xmlns:a16="http://schemas.microsoft.com/office/drawing/2014/main" id="{82EFAEE9-536F-E848-B868-FC202DAB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2444">
                        <a14:foregroundMark x1="89333" y1="49839" x2="92444" y2="6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17" y="1921260"/>
            <a:ext cx="1927401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omat, Tomat png | PNGEgg">
            <a:extLst>
              <a:ext uri="{FF2B5EF4-FFF2-40B4-BE49-F238E27FC236}">
                <a16:creationId xmlns:a16="http://schemas.microsoft.com/office/drawing/2014/main" id="{CD4D1246-C14B-AD4B-96E9-7BD1E794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97" r="91092">
                        <a14:foregroundMark x1="27874" y1="40256" x2="40517" y2="48718"/>
                        <a14:foregroundMark x1="87069" y1="45897" x2="91092" y2="56667"/>
                        <a14:foregroundMark x1="10920" y1="46154" x2="6897" y2="5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65" y="3557392"/>
            <a:ext cx="1407846" cy="15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9EEB2F-56CB-2148-9DD5-4E146C58847E}"/>
              </a:ext>
            </a:extLst>
          </p:cNvPr>
          <p:cNvCxnSpPr>
            <a:cxnSpLocks/>
          </p:cNvCxnSpPr>
          <p:nvPr/>
        </p:nvCxnSpPr>
        <p:spPr>
          <a:xfrm>
            <a:off x="7227817" y="3740825"/>
            <a:ext cx="2141651" cy="605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00A368-27A0-F54E-98E6-7F01DCCFF6EE}"/>
              </a:ext>
            </a:extLst>
          </p:cNvPr>
          <p:cNvCxnSpPr>
            <a:cxnSpLocks/>
          </p:cNvCxnSpPr>
          <p:nvPr/>
        </p:nvCxnSpPr>
        <p:spPr>
          <a:xfrm flipV="1">
            <a:off x="7227817" y="2803602"/>
            <a:ext cx="1897400" cy="9372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5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wang Kuning, Bawang Merah, Makanan gambar png">
            <a:extLst>
              <a:ext uri="{FF2B5EF4-FFF2-40B4-BE49-F238E27FC236}">
                <a16:creationId xmlns:a16="http://schemas.microsoft.com/office/drawing/2014/main" id="{EEDC3DC0-FEC9-B54D-8741-8A1875D5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2444">
                        <a14:foregroundMark x1="89333" y1="49839" x2="92444" y2="6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5" y="1202500"/>
            <a:ext cx="1927401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mat, Tomat png | PNGEgg">
            <a:extLst>
              <a:ext uri="{FF2B5EF4-FFF2-40B4-BE49-F238E27FC236}">
                <a16:creationId xmlns:a16="http://schemas.microsoft.com/office/drawing/2014/main" id="{73BD805C-E82D-B74D-8EAC-4A8B5803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97" r="91092">
                        <a14:foregroundMark x1="27874" y1="40256" x2="40517" y2="48718"/>
                        <a14:foregroundMark x1="87069" y1="45897" x2="91092" y2="56667"/>
                        <a14:foregroundMark x1="10920" y1="46154" x2="6897" y2="5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2" y="2640121"/>
            <a:ext cx="1407846" cy="15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F86288E-BB77-D142-B660-40CAE093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" y="4546948"/>
            <a:ext cx="1967978" cy="15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EC0EEC-D3DA-164B-970B-087E11FEC5C1}"/>
              </a:ext>
            </a:extLst>
          </p:cNvPr>
          <p:cNvSpPr txBox="1"/>
          <p:nvPr/>
        </p:nvSpPr>
        <p:spPr>
          <a:xfrm>
            <a:off x="5132299" y="3263772"/>
            <a:ext cx="192740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Map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“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potong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”</a:t>
            </a:r>
            <a:endParaRPr lang="en-ID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627319-BB3B-DB4F-AA8D-8B5AA871FC41}"/>
              </a:ext>
            </a:extLst>
          </p:cNvPr>
          <p:cNvCxnSpPr/>
          <p:nvPr/>
        </p:nvCxnSpPr>
        <p:spPr>
          <a:xfrm>
            <a:off x="2935701" y="1866379"/>
            <a:ext cx="2099762" cy="1874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250CCD-F45D-A049-A5BB-59810DC2D590}"/>
              </a:ext>
            </a:extLst>
          </p:cNvPr>
          <p:cNvCxnSpPr>
            <a:cxnSpLocks/>
          </p:cNvCxnSpPr>
          <p:nvPr/>
        </p:nvCxnSpPr>
        <p:spPr>
          <a:xfrm>
            <a:off x="2675923" y="3557392"/>
            <a:ext cx="2359540" cy="2755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038E3-2965-D74F-81BF-295CE68502CC}"/>
              </a:ext>
            </a:extLst>
          </p:cNvPr>
          <p:cNvCxnSpPr>
            <a:cxnSpLocks/>
          </p:cNvCxnSpPr>
          <p:nvPr/>
        </p:nvCxnSpPr>
        <p:spPr>
          <a:xfrm flipV="1">
            <a:off x="3066784" y="3934859"/>
            <a:ext cx="1968679" cy="12383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9EEB2F-56CB-2148-9DD5-4E146C58847E}"/>
              </a:ext>
            </a:extLst>
          </p:cNvPr>
          <p:cNvCxnSpPr>
            <a:cxnSpLocks/>
          </p:cNvCxnSpPr>
          <p:nvPr/>
        </p:nvCxnSpPr>
        <p:spPr>
          <a:xfrm>
            <a:off x="7227817" y="3740825"/>
            <a:ext cx="2288260" cy="14324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00A368-27A0-F54E-98E6-7F01DCCFF6EE}"/>
              </a:ext>
            </a:extLst>
          </p:cNvPr>
          <p:cNvCxnSpPr>
            <a:cxnSpLocks/>
          </p:cNvCxnSpPr>
          <p:nvPr/>
        </p:nvCxnSpPr>
        <p:spPr>
          <a:xfrm flipV="1">
            <a:off x="7227817" y="2530258"/>
            <a:ext cx="2319102" cy="12105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Meat PNG Image - PurePNG | Free transparent CC0 PNG Image Library">
            <a:extLst>
              <a:ext uri="{FF2B5EF4-FFF2-40B4-BE49-F238E27FC236}">
                <a16:creationId xmlns:a16="http://schemas.microsoft.com/office/drawing/2014/main" id="{04F42343-166F-DE47-AE69-9E309017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052" y="4636056"/>
            <a:ext cx="1857585" cy="12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B937A5-F1D8-1049-81C0-80EC73216D8C}"/>
              </a:ext>
            </a:extLst>
          </p:cNvPr>
          <p:cNvCxnSpPr>
            <a:cxnSpLocks/>
          </p:cNvCxnSpPr>
          <p:nvPr/>
        </p:nvCxnSpPr>
        <p:spPr>
          <a:xfrm>
            <a:off x="7227817" y="3755438"/>
            <a:ext cx="2135860" cy="416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Tomato Slices Png - Tomato Slice Png, Transparent Png , Transparent Png  Image - PNGitem">
            <a:extLst>
              <a:ext uri="{FF2B5EF4-FFF2-40B4-BE49-F238E27FC236}">
                <a16:creationId xmlns:a16="http://schemas.microsoft.com/office/drawing/2014/main" id="{449473FE-CA30-1841-89E1-0FEE8548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4" b="89845" l="8256" r="90000">
                        <a14:foregroundMark x1="9535" y1="44592" x2="8256" y2="48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919" y="3227790"/>
            <a:ext cx="2161512" cy="11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ual Pelengkap BBQ Bawang Bombay Iris 150 Gr di Seller Beef Mantap Surabaya  - Kota Surabaya, Jawa Timur | Blibli">
            <a:extLst>
              <a:ext uri="{FF2B5EF4-FFF2-40B4-BE49-F238E27FC236}">
                <a16:creationId xmlns:a16="http://schemas.microsoft.com/office/drawing/2014/main" id="{816FE631-ACBB-D046-9A1D-651671D5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625" r="96500">
                        <a14:foregroundMark x1="37500" y1="12750" x2="29500" y2="13875"/>
                        <a14:foregroundMark x1="29500" y1="13875" x2="23000" y2="19750"/>
                        <a14:foregroundMark x1="21375" y1="20125" x2="11625" y2="30625"/>
                        <a14:foregroundMark x1="11625" y1="30625" x2="8750" y2="37375"/>
                        <a14:foregroundMark x1="8750" y1="37375" x2="7750" y2="51750"/>
                        <a14:foregroundMark x1="7750" y1="51750" x2="10000" y2="59875"/>
                        <a14:foregroundMark x1="88375" y1="27625" x2="91625" y2="34250"/>
                        <a14:foregroundMark x1="91625" y1="34250" x2="92750" y2="42000"/>
                        <a14:foregroundMark x1="92750" y1="42000" x2="89375" y2="52000"/>
                        <a14:foregroundMark x1="94125" y1="38750" x2="96500" y2="43625"/>
                        <a14:foregroundMark x1="5125" y1="50625" x2="3625" y2="5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965" y="1630330"/>
            <a:ext cx="1327758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Practice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95943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Trans Jakarta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D166FB78-FF5D-C846-A9DD-80CB0953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62833"/>
              </p:ext>
            </p:extLst>
          </p:nvPr>
        </p:nvGraphicFramePr>
        <p:xfrm>
          <a:off x="1876119" y="2231431"/>
          <a:ext cx="8439762" cy="2924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27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557787730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652294447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1424477165"/>
                    </a:ext>
                  </a:extLst>
                </a:gridCol>
              </a:tblGrid>
              <a:tr h="14624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  <a:tr h="1462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1553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13B78B-165D-814C-8C45-E845B5654E64}"/>
              </a:ext>
            </a:extLst>
          </p:cNvPr>
          <p:cNvSpPr txBox="1"/>
          <p:nvPr/>
        </p:nvSpPr>
        <p:spPr>
          <a:xfrm>
            <a:off x="2981196" y="224719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F5E6-5C23-5941-A02D-2F697E6080C6}"/>
              </a:ext>
            </a:extLst>
          </p:cNvPr>
          <p:cNvSpPr txBox="1"/>
          <p:nvPr/>
        </p:nvSpPr>
        <p:spPr>
          <a:xfrm>
            <a:off x="5799552" y="2231431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F15D2-E8F6-5F4A-A1EC-5A031E823F46}"/>
              </a:ext>
            </a:extLst>
          </p:cNvPr>
          <p:cNvSpPr txBox="1"/>
          <p:nvPr/>
        </p:nvSpPr>
        <p:spPr>
          <a:xfrm>
            <a:off x="4391073" y="224719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6B4B3-E709-B94A-AD52-C2275D1D6F19}"/>
              </a:ext>
            </a:extLst>
          </p:cNvPr>
          <p:cNvSpPr txBox="1"/>
          <p:nvPr/>
        </p:nvSpPr>
        <p:spPr>
          <a:xfrm>
            <a:off x="7208031" y="2220718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8E66D-0F7A-B04D-9E06-D22B28AF5868}"/>
              </a:ext>
            </a:extLst>
          </p:cNvPr>
          <p:cNvSpPr txBox="1"/>
          <p:nvPr/>
        </p:nvSpPr>
        <p:spPr>
          <a:xfrm>
            <a:off x="10027783" y="2220718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412B18-92B8-894D-ADE6-21DD3C68A394}"/>
              </a:ext>
            </a:extLst>
          </p:cNvPr>
          <p:cNvSpPr txBox="1"/>
          <p:nvPr/>
        </p:nvSpPr>
        <p:spPr>
          <a:xfrm>
            <a:off x="8613732" y="2220718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EB614F-7510-EC48-B6B6-AD0A44AD3FEF}"/>
              </a:ext>
            </a:extLst>
          </p:cNvPr>
          <p:cNvGrpSpPr/>
          <p:nvPr/>
        </p:nvGrpSpPr>
        <p:grpSpPr>
          <a:xfrm>
            <a:off x="2981196" y="3687061"/>
            <a:ext cx="7334685" cy="395811"/>
            <a:chOff x="3133596" y="2373118"/>
            <a:chExt cx="7334685" cy="3958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75E19D3-8A39-B942-9852-100FCD6A5F47}"/>
                </a:ext>
              </a:extLst>
            </p:cNvPr>
            <p:cNvSpPr txBox="1"/>
            <p:nvPr/>
          </p:nvSpPr>
          <p:spPr>
            <a:xfrm>
              <a:off x="3133596" y="2399597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6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E17EB6-FBF2-3C44-92A6-AB65F5D3D421}"/>
                </a:ext>
              </a:extLst>
            </p:cNvPr>
            <p:cNvSpPr txBox="1"/>
            <p:nvPr/>
          </p:nvSpPr>
          <p:spPr>
            <a:xfrm>
              <a:off x="5951952" y="2383831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3BA934-5085-274A-B07E-051A38E9ED8E}"/>
                </a:ext>
              </a:extLst>
            </p:cNvPr>
            <p:cNvSpPr txBox="1"/>
            <p:nvPr/>
          </p:nvSpPr>
          <p:spPr>
            <a:xfrm>
              <a:off x="4543473" y="2399597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A6DAB1-8130-2949-809E-6E99E18DF716}"/>
                </a:ext>
              </a:extLst>
            </p:cNvPr>
            <p:cNvSpPr txBox="1"/>
            <p:nvPr/>
          </p:nvSpPr>
          <p:spPr>
            <a:xfrm>
              <a:off x="7360431" y="2373118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1C3757-CD8A-674B-9604-1A209978BFE4}"/>
                </a:ext>
              </a:extLst>
            </p:cNvPr>
            <p:cNvSpPr txBox="1"/>
            <p:nvPr/>
          </p:nvSpPr>
          <p:spPr>
            <a:xfrm>
              <a:off x="10021517" y="2373118"/>
              <a:ext cx="446764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CA5F2E-4CC6-274C-89AA-83DFE6247A11}"/>
                </a:ext>
              </a:extLst>
            </p:cNvPr>
            <p:cNvSpPr txBox="1"/>
            <p:nvPr/>
          </p:nvSpPr>
          <p:spPr>
            <a:xfrm>
              <a:off x="8607467" y="2373118"/>
              <a:ext cx="446763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1057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JavaScript 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239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 Vin Diesel, Pemeran Dominic Toretto dalam Fast and Furious Halaman  all - Kompas.com">
            <a:extLst>
              <a:ext uri="{FF2B5EF4-FFF2-40B4-BE49-F238E27FC236}">
                <a16:creationId xmlns:a16="http://schemas.microsoft.com/office/drawing/2014/main" id="{B5FD6320-42FB-9949-B3AE-4977E80D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07641"/>
            <a:ext cx="72009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AE86F-516B-CF4A-A3C9-03F5073AB3A5}"/>
              </a:ext>
            </a:extLst>
          </p:cNvPr>
          <p:cNvSpPr txBox="1"/>
          <p:nvPr/>
        </p:nvSpPr>
        <p:spPr>
          <a:xfrm>
            <a:off x="0" y="509257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052" name="Picture 4" descr="Hendri - Javascript Hello world | Belajar Coding Menyenangkan!">
            <a:extLst>
              <a:ext uri="{FF2B5EF4-FFF2-40B4-BE49-F238E27FC236}">
                <a16:creationId xmlns:a16="http://schemas.microsoft.com/office/drawing/2014/main" id="{85299905-1DA4-A54D-86F1-25358C76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24" y="1492418"/>
            <a:ext cx="769391" cy="7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6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4104415" y="916510"/>
            <a:ext cx="398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(Document Object Model)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801" y="2254804"/>
            <a:ext cx="105043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web.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sehingga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style,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konten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 DOM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node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;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begitu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bahasa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berinteraksi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“MDN Web”</a:t>
            </a:r>
          </a:p>
        </p:txBody>
      </p:sp>
    </p:spTree>
    <p:extLst>
      <p:ext uri="{BB962C8B-B14F-4D97-AF65-F5344CB8AC3E}">
        <p14:creationId xmlns:p14="http://schemas.microsoft.com/office/powerpoint/2010/main" val="6044852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Document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9D2E4D0B-D6BB-684D-8094-8B5DFC00857B}"/>
              </a:ext>
            </a:extLst>
          </p:cNvPr>
          <p:cNvSpPr/>
          <p:nvPr/>
        </p:nvSpPr>
        <p:spPr>
          <a:xfrm>
            <a:off x="4065226" y="2015635"/>
            <a:ext cx="539827" cy="2622468"/>
          </a:xfrm>
          <a:prstGeom prst="leftBrace">
            <a:avLst>
              <a:gd name="adj1" fmla="val 8333"/>
              <a:gd name="adj2" fmla="val 4818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80EBC-A7B9-AC40-959C-0B3F29C46DD5}"/>
              </a:ext>
            </a:extLst>
          </p:cNvPr>
          <p:cNvSpPr txBox="1"/>
          <p:nvPr/>
        </p:nvSpPr>
        <p:spPr>
          <a:xfrm>
            <a:off x="2467778" y="3113524"/>
            <a:ext cx="147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</a:t>
            </a:r>
            <a:endParaRPr lang="en-ID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D9832-DBE5-3F49-92DF-426D51F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90" y="1367495"/>
            <a:ext cx="6907942" cy="508936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2D6016-BCB6-B943-95B9-F1C38E5CCCAA}"/>
              </a:ext>
            </a:extLst>
          </p:cNvPr>
          <p:cNvSpPr/>
          <p:nvPr/>
        </p:nvSpPr>
        <p:spPr>
          <a:xfrm>
            <a:off x="4732290" y="5244029"/>
            <a:ext cx="1051565" cy="3162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35A0B2-F4CD-804D-92C9-F5C3F992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64" y="1264617"/>
            <a:ext cx="4762500" cy="529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881350" y="3723701"/>
            <a:ext cx="253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Method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3214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EDD5C-EADE-44C9-A8F8-8B9B63041172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8AE62D-3424-40D3-80BC-2C40917BC102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1D3ECFCD-A06A-4B1A-9242-B2CD7C834FE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2724914-3405-4E69-9BA2-4489C2867113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2C82-80B5-4C85-B82B-5468598BBE1F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INTERPRETER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23978-9B5C-4955-8C1A-4B2D144DA38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COMPILER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3CA56E-DBDC-4481-81B8-016149A5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6BB618-32F9-48EB-AB65-988C0AA6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241D6-BE9D-4D41-81DC-F8A83DA6C0CB}"/>
              </a:ext>
            </a:extLst>
          </p:cNvPr>
          <p:cNvCxnSpPr/>
          <p:nvPr/>
        </p:nvCxnSpPr>
        <p:spPr>
          <a:xfrm>
            <a:off x="2711669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750B7F04-368F-4A72-8FAE-580D042A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52" y="3268602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376B5BDF-21C5-45ED-8DEB-18596DF1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96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8E7342F-6A21-4880-9288-470DAEB5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28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C2F4EE81-73E6-4023-B6E6-0CF4A330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2B87DC-0707-4291-9424-D99DAB52E451}"/>
              </a:ext>
            </a:extLst>
          </p:cNvPr>
          <p:cNvCxnSpPr/>
          <p:nvPr/>
        </p:nvCxnSpPr>
        <p:spPr>
          <a:xfrm>
            <a:off x="8731470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>
            <a:extLst>
              <a:ext uri="{FF2B5EF4-FFF2-40B4-BE49-F238E27FC236}">
                <a16:creationId xmlns:a16="http://schemas.microsoft.com/office/drawing/2014/main" id="{BC65662E-0ABF-4CE9-A399-2D113A33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3" y="426760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6DB974-28F0-44D8-B1CE-B9F92480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2" y="3352988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FE92E15A-56EE-406C-847F-A11D6AAB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A645AD4-3F95-4B7B-AA4C-913AECCF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1683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Model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Bikin Bangga, Ini 5 Model Asal Indonesia yang Sukses Go Internasional!">
            <a:extLst>
              <a:ext uri="{FF2B5EF4-FFF2-40B4-BE49-F238E27FC236}">
                <a16:creationId xmlns:a16="http://schemas.microsoft.com/office/drawing/2014/main" id="{7D372229-DDF1-B841-B5CF-34A1A9FCA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445"/>
          <a:stretch/>
        </p:blipFill>
        <p:spPr bwMode="auto">
          <a:xfrm>
            <a:off x="862026" y="2148290"/>
            <a:ext cx="4072007" cy="42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Tahap Membuat Animasi 3D Yang Wajib Kamu Ketahui. | Commercial Production  House | Jasa Video Company Profile">
            <a:extLst>
              <a:ext uri="{FF2B5EF4-FFF2-40B4-BE49-F238E27FC236}">
                <a16:creationId xmlns:a16="http://schemas.microsoft.com/office/drawing/2014/main" id="{A25A591C-C9EB-E24C-96E7-8743AC60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1" y="2148290"/>
            <a:ext cx="5140325" cy="34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Representasi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element HTML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object.”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Sandhika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Galih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23377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76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F140C-FA73-8544-9D6F-3170846F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55" y="966877"/>
            <a:ext cx="6474689" cy="56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62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-1" y="157659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DD09C-B446-7249-8715-499DD1B9DE1C}"/>
              </a:ext>
            </a:extLst>
          </p:cNvPr>
          <p:cNvSpPr txBox="1"/>
          <p:nvPr/>
        </p:nvSpPr>
        <p:spPr>
          <a:xfrm>
            <a:off x="-2" y="42657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 Tree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A50FD67-5DEA-114B-85E9-CDD3FF0DE6E8}"/>
              </a:ext>
            </a:extLst>
          </p:cNvPr>
          <p:cNvSpPr/>
          <p:nvPr/>
        </p:nvSpPr>
        <p:spPr>
          <a:xfrm>
            <a:off x="5888513" y="2867139"/>
            <a:ext cx="414969" cy="11237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20346-4C32-B149-97BC-7A52FBA71C08}"/>
              </a:ext>
            </a:extLst>
          </p:cNvPr>
          <p:cNvSpPr txBox="1"/>
          <p:nvPr/>
        </p:nvSpPr>
        <p:spPr>
          <a:xfrm>
            <a:off x="2599981" y="3004409"/>
            <a:ext cx="313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 </a:t>
            </a:r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representasikan</a:t>
            </a:r>
            <a:endParaRPr 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r"/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sebagai</a:t>
            </a:r>
            <a:endParaRPr lang="en-ID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9343F-4DC8-2D43-A0E0-88F65B6A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1" y="1165900"/>
            <a:ext cx="8921597" cy="52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59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08177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7381300" y="2332380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endCxn id="5" idx="1"/>
          </p:cNvCxnSpPr>
          <p:nvPr/>
        </p:nvCxnSpPr>
        <p:spPr>
          <a:xfrm flipV="1">
            <a:off x="6510969" y="2501657"/>
            <a:ext cx="870331" cy="395779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35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Tree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3D5E6-8A63-1348-86CE-3C5C21DE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615435"/>
            <a:ext cx="8661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522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40803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E652D3-CAC9-7047-B651-1D20F0E28591}"/>
              </a:ext>
            </a:extLst>
          </p:cNvPr>
          <p:cNvSpPr txBox="1"/>
          <p:nvPr/>
        </p:nvSpPr>
        <p:spPr>
          <a:xfrm>
            <a:off x="4384713" y="145103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953A9-AC39-0948-8EE3-42D238DD44EB}"/>
              </a:ext>
            </a:extLst>
          </p:cNvPr>
          <p:cNvSpPr txBox="1"/>
          <p:nvPr/>
        </p:nvSpPr>
        <p:spPr>
          <a:xfrm>
            <a:off x="4384713" y="2440712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EECEA-52B8-EF43-AFCF-FD4B23AC79E8}"/>
              </a:ext>
            </a:extLst>
          </p:cNvPr>
          <p:cNvSpPr txBox="1"/>
          <p:nvPr/>
        </p:nvSpPr>
        <p:spPr>
          <a:xfrm>
            <a:off x="4384713" y="342900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61AFF-E9E8-B447-A996-B79806F9110B}"/>
              </a:ext>
            </a:extLst>
          </p:cNvPr>
          <p:cNvSpPr txBox="1"/>
          <p:nvPr/>
        </p:nvSpPr>
        <p:spPr>
          <a:xfrm>
            <a:off x="3876102" y="4614904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atribute</a:t>
            </a:r>
            <a:endParaRPr lang="en-ID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88DF6-FE2B-8B4A-B399-CF9C5E4F5050}"/>
              </a:ext>
            </a:extLst>
          </p:cNvPr>
          <p:cNvSpPr txBox="1"/>
          <p:nvPr/>
        </p:nvSpPr>
        <p:spPr>
          <a:xfrm>
            <a:off x="8460954" y="4614904"/>
            <a:ext cx="63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D4B49-FC7D-1143-BD2A-CD336E59BE32}"/>
              </a:ext>
            </a:extLst>
          </p:cNvPr>
          <p:cNvSpPr txBox="1"/>
          <p:nvPr/>
        </p:nvSpPr>
        <p:spPr>
          <a:xfrm>
            <a:off x="1792078" y="5662211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F5F8B5-6C34-9247-98CD-97B231A00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00709"/>
              </p:ext>
            </p:extLst>
          </p:nvPr>
        </p:nvGraphicFramePr>
        <p:xfrm>
          <a:off x="926028" y="2162875"/>
          <a:ext cx="10339944" cy="37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986">
                  <a:extLst>
                    <a:ext uri="{9D8B030D-6E8A-4147-A177-3AD203B41FA5}">
                      <a16:colId xmlns:a16="http://schemas.microsoft.com/office/drawing/2014/main" val="3849057013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230474759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768559725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354419087"/>
                    </a:ext>
                  </a:extLst>
                </a:gridCol>
              </a:tblGrid>
              <a:tr h="7484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COMPILER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INTERPRETER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775763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SIAP UNTUK DIJALANKAN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BUTUH INTERPRETER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3303988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CEPAT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LAMBAT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04916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LANGKAH TAMBAHAN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TIDAK TERLIHAT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MUDAH UNTUK DIAKSES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MUDAH UNTUK DIUJI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9406802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3030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854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77280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81373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32423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NodeList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443373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HTMLCollection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378984"/>
            <a:ext cx="599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891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74441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950272"/>
            <a:chOff x="-211015" y="1187546"/>
            <a:chExt cx="6091553" cy="9502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NodeList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vs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HTMLCollection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Keduanya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54504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mirip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311624"/>
            <a:ext cx="10515600" cy="1070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NodeList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sedangkan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HTMLCollection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Hierarki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813882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DOM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90106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Struktur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Hierarki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DOM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11600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lain di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dom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323064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Parent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diatas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400242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Child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dibawah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60AEDD-5F68-1441-8C2B-F3C3DE81E1D0}"/>
              </a:ext>
            </a:extLst>
          </p:cNvPr>
          <p:cNvSpPr txBox="1">
            <a:spLocks/>
          </p:cNvSpPr>
          <p:nvPr/>
        </p:nvSpPr>
        <p:spPr>
          <a:xfrm>
            <a:off x="1057507" y="5477420"/>
            <a:ext cx="10515600" cy="116001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GrandParent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Ancestor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Descendent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Siblings</a:t>
            </a:r>
            <a:endParaRPr lang="en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8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- DOM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6404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berbasis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website</a:t>
            </a: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761082" y="3032160"/>
            <a:ext cx="10515600" cy="1460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seluruh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diakses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761082" y="395088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Atribut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Text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601248" y="541105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diubah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dihapus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6270"/>
            <a:ext cx="10515600" cy="7768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Selection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838200" y="2978095"/>
            <a:ext cx="105156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Manipulation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838200" y="3648883"/>
            <a:ext cx="10515600" cy="103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Traversal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838200" y="4294180"/>
            <a:ext cx="10515600" cy="77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handling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46854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557574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getElementById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2701637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getElementsByTagName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264778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getElementsByClassName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3791553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341956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querySelectorAll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72506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7BC3C2EB-2389-9D49-884D-6BA413F5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02691"/>
              </p:ext>
            </p:extLst>
          </p:nvPr>
        </p:nvGraphicFramePr>
        <p:xfrm>
          <a:off x="1855699" y="2501896"/>
          <a:ext cx="9210908" cy="3210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54">
                  <a:extLst>
                    <a:ext uri="{9D8B030D-6E8A-4147-A177-3AD203B41FA5}">
                      <a16:colId xmlns:a16="http://schemas.microsoft.com/office/drawing/2014/main" val="1440269730"/>
                    </a:ext>
                  </a:extLst>
                </a:gridCol>
                <a:gridCol w="4605454">
                  <a:extLst>
                    <a:ext uri="{9D8B030D-6E8A-4147-A177-3AD203B41FA5}">
                      <a16:colId xmlns:a16="http://schemas.microsoft.com/office/drawing/2014/main" val="280885418"/>
                    </a:ext>
                  </a:extLst>
                </a:gridCol>
              </a:tblGrid>
              <a:tr h="53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45563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getElementById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640429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getElementsByTagName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039413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getElementByClassName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23968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21417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querySelectorAll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NodeList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86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3167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95949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48210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Node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createElement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createTextNode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classList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815624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4342399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style()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892801"/>
            <a:ext cx="10515600" cy="10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</a:t>
            </a:r>
          </a:p>
          <a:p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936019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6E46124-8110-A047-B107-47868733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57" y="1784278"/>
            <a:ext cx="8915086" cy="45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47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826126" y="3795178"/>
            <a:ext cx="10539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https://www.w3schools.com/</a:t>
            </a:r>
            <a:r>
              <a:rPr lang="en-US" sz="3200" dirty="0" err="1">
                <a:solidFill>
                  <a:schemeClr val="bg1"/>
                </a:solidFill>
              </a:rPr>
              <a:t>jsref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prop_element_classlist.asp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8605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064643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06091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1597120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Events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370662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2651871"/>
            <a:ext cx="599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4169C-8F03-094C-9532-B86A152ADC06}"/>
              </a:ext>
            </a:extLst>
          </p:cNvPr>
          <p:cNvSpPr txBox="1"/>
          <p:nvPr/>
        </p:nvSpPr>
        <p:spPr>
          <a:xfrm>
            <a:off x="3098811" y="4476064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Even &lt;&gt; Odd</a:t>
            </a:r>
          </a:p>
          <a:p>
            <a:pPr algn="ctr"/>
            <a:r>
              <a:rPr lang="en-US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Genap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 &lt;&gt; </a:t>
            </a:r>
            <a:r>
              <a:rPr lang="en-US" sz="32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Ganjil</a:t>
            </a:r>
            <a:endParaRPr lang="en-ID" sz="32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92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Definition Event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DOM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user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(mouse event, keyboard event,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378285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Ataupun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otomatis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API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(document on load,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8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use event?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71683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The Different and who the best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504C6A-3D9C-7C4F-9502-B1B861FE47D1}"/>
              </a:ext>
            </a:extLst>
          </p:cNvPr>
          <p:cNvCxnSpPr/>
          <p:nvPr/>
        </p:nvCxnSpPr>
        <p:spPr>
          <a:xfrm>
            <a:off x="2864386" y="2875402"/>
            <a:ext cx="29635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264B8-5063-9347-B09F-A488154866B7}"/>
              </a:ext>
            </a:extLst>
          </p:cNvPr>
          <p:cNvSpPr txBox="1"/>
          <p:nvPr/>
        </p:nvSpPr>
        <p:spPr>
          <a:xfrm>
            <a:off x="5905040" y="2583014"/>
            <a:ext cx="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3465B-E082-E64A-9D47-54D48F42891B}"/>
              </a:ext>
            </a:extLst>
          </p:cNvPr>
          <p:cNvSpPr txBox="1"/>
          <p:nvPr/>
        </p:nvSpPr>
        <p:spPr>
          <a:xfrm>
            <a:off x="6441196" y="2675346"/>
            <a:ext cx="373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tidak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direkomendasikan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)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92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1" grpId="1"/>
      <p:bldP spid="12" grpId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Event Handler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Mouse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Keyboard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Resource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Focus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View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Form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Drag &amp; Drop Event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Etc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2380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1442641" y="3784162"/>
            <a:ext cx="9306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-US/docs/Web/Events</a:t>
            </a:r>
          </a:p>
        </p:txBody>
      </p:sp>
    </p:spTree>
    <p:extLst>
      <p:ext uri="{BB962C8B-B14F-4D97-AF65-F5344CB8AC3E}">
        <p14:creationId xmlns:p14="http://schemas.microsoft.com/office/powerpoint/2010/main" val="34831742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89251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6621137" y="5530467"/>
            <a:ext cx="1255923" cy="837283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6621137" y="4573679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8984254" y="4631951"/>
            <a:ext cx="1255923" cy="83862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946F0E-4219-214B-ABA1-7A92D59A712B}"/>
              </a:ext>
            </a:extLst>
          </p:cNvPr>
          <p:cNvSpPr/>
          <p:nvPr/>
        </p:nvSpPr>
        <p:spPr>
          <a:xfrm>
            <a:off x="8356292" y="3685441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5923"/>
                      <a:gd name="connsiteY0" fmla="*/ 157755 h 946510"/>
                      <a:gd name="connsiteX1" fmla="*/ 157755 w 1255923"/>
                      <a:gd name="connsiteY1" fmla="*/ 0 h 946510"/>
                      <a:gd name="connsiteX2" fmla="*/ 1098168 w 1255923"/>
                      <a:gd name="connsiteY2" fmla="*/ 0 h 946510"/>
                      <a:gd name="connsiteX3" fmla="*/ 1255923 w 1255923"/>
                      <a:gd name="connsiteY3" fmla="*/ 157755 h 946510"/>
                      <a:gd name="connsiteX4" fmla="*/ 1255923 w 1255923"/>
                      <a:gd name="connsiteY4" fmla="*/ 788755 h 946510"/>
                      <a:gd name="connsiteX5" fmla="*/ 1098168 w 1255923"/>
                      <a:gd name="connsiteY5" fmla="*/ 946510 h 946510"/>
                      <a:gd name="connsiteX6" fmla="*/ 157755 w 1255923"/>
                      <a:gd name="connsiteY6" fmla="*/ 946510 h 946510"/>
                      <a:gd name="connsiteX7" fmla="*/ 0 w 1255923"/>
                      <a:gd name="connsiteY7" fmla="*/ 788755 h 946510"/>
                      <a:gd name="connsiteX8" fmla="*/ 0 w 1255923"/>
                      <a:gd name="connsiteY8" fmla="*/ 157755 h 946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55923" h="946510" extrusionOk="0">
                        <a:moveTo>
                          <a:pt x="0" y="157755"/>
                        </a:moveTo>
                        <a:cubicBezTo>
                          <a:pt x="-7727" y="65863"/>
                          <a:pt x="60559" y="3780"/>
                          <a:pt x="157755" y="0"/>
                        </a:cubicBezTo>
                        <a:cubicBezTo>
                          <a:pt x="483111" y="67462"/>
                          <a:pt x="693309" y="47817"/>
                          <a:pt x="1098168" y="0"/>
                        </a:cubicBezTo>
                        <a:cubicBezTo>
                          <a:pt x="1177462" y="7649"/>
                          <a:pt x="1254002" y="81248"/>
                          <a:pt x="1255923" y="157755"/>
                        </a:cubicBezTo>
                        <a:cubicBezTo>
                          <a:pt x="1299420" y="246968"/>
                          <a:pt x="1246553" y="475127"/>
                          <a:pt x="1255923" y="788755"/>
                        </a:cubicBezTo>
                        <a:cubicBezTo>
                          <a:pt x="1268450" y="877367"/>
                          <a:pt x="1187472" y="942028"/>
                          <a:pt x="1098168" y="946510"/>
                        </a:cubicBezTo>
                        <a:cubicBezTo>
                          <a:pt x="888539" y="936290"/>
                          <a:pt x="542659" y="876427"/>
                          <a:pt x="157755" y="946510"/>
                        </a:cubicBezTo>
                        <a:cubicBezTo>
                          <a:pt x="70234" y="942740"/>
                          <a:pt x="-6229" y="884538"/>
                          <a:pt x="0" y="788755"/>
                        </a:cubicBezTo>
                        <a:cubicBezTo>
                          <a:pt x="-14751" y="487103"/>
                          <a:pt x="55291" y="399286"/>
                          <a:pt x="0" y="1577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F46ED-D797-DB43-9841-B253E8CF12A7}"/>
              </a:ext>
            </a:extLst>
          </p:cNvPr>
          <p:cNvCxnSpPr/>
          <p:nvPr/>
        </p:nvCxnSpPr>
        <p:spPr>
          <a:xfrm>
            <a:off x="7105879" y="4573679"/>
            <a:ext cx="1795750" cy="0"/>
          </a:xfrm>
          <a:prstGeom prst="line">
            <a:avLst/>
          </a:prstGeom>
          <a:ln w="57150">
            <a:solidFill>
              <a:srgbClr val="FF33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7426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46723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JavaScript Object Notation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DC34-95FE-4A46-BD77-24672DB2994F}"/>
              </a:ext>
            </a:extLst>
          </p:cNvPr>
          <p:cNvSpPr txBox="1"/>
          <p:nvPr/>
        </p:nvSpPr>
        <p:spPr>
          <a:xfrm>
            <a:off x="0" y="371387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JSON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113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802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1223096" y="3044279"/>
            <a:ext cx="3882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DESKTOP APP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A693B-703A-B940-B5A0-CC33C0CD5303}"/>
              </a:ext>
            </a:extLst>
          </p:cNvPr>
          <p:cNvSpPr txBox="1"/>
          <p:nvPr/>
        </p:nvSpPr>
        <p:spPr>
          <a:xfrm>
            <a:off x="7329982" y="3044278"/>
            <a:ext cx="3882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WEB APP</a:t>
            </a:r>
            <a:endParaRPr lang="en-ID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5800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CA693B-703A-B940-B5A0-CC33C0CD5303}"/>
              </a:ext>
            </a:extLst>
          </p:cNvPr>
          <p:cNvSpPr txBox="1"/>
          <p:nvPr/>
        </p:nvSpPr>
        <p:spPr>
          <a:xfrm>
            <a:off x="4154848" y="867135"/>
            <a:ext cx="3882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6"/>
                </a:solidFill>
                <a:latin typeface="Century Gothic" panose="020B0502020202020204" pitchFamily="34" charset="0"/>
              </a:rPr>
              <a:t>WEB APP</a:t>
            </a:r>
            <a:endParaRPr lang="en-ID" sz="44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796D10-A170-D14C-ACA9-68A60AC81E25}"/>
              </a:ext>
            </a:extLst>
          </p:cNvPr>
          <p:cNvSpPr txBox="1"/>
          <p:nvPr/>
        </p:nvSpPr>
        <p:spPr>
          <a:xfrm>
            <a:off x="874753" y="3272879"/>
            <a:ext cx="4415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WEB DESIGNER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DE5B1-73D0-F24F-87FF-2F8CD3C0CF6F}"/>
              </a:ext>
            </a:extLst>
          </p:cNvPr>
          <p:cNvSpPr txBox="1"/>
          <p:nvPr/>
        </p:nvSpPr>
        <p:spPr>
          <a:xfrm>
            <a:off x="6487885" y="3272878"/>
            <a:ext cx="4720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WEB DEVELOPER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6FD23-5AFF-C048-97BD-3821B2CD7E31}"/>
              </a:ext>
            </a:extLst>
          </p:cNvPr>
          <p:cNvSpPr txBox="1"/>
          <p:nvPr/>
        </p:nvSpPr>
        <p:spPr>
          <a:xfrm>
            <a:off x="3559628" y="2070006"/>
            <a:ext cx="4720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Century Gothic" panose="020B0502020202020204" pitchFamily="34" charset="0"/>
              </a:rPr>
              <a:t>FRONTEND</a:t>
            </a:r>
            <a:endParaRPr lang="en-ID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E4298B-886F-8741-AB3B-E014173C9400}"/>
              </a:ext>
            </a:extLst>
          </p:cNvPr>
          <p:cNvSpPr txBox="1"/>
          <p:nvPr/>
        </p:nvSpPr>
        <p:spPr>
          <a:xfrm rot="20720394">
            <a:off x="1004137" y="2560571"/>
            <a:ext cx="4720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Century Gothic" panose="020B0502020202020204" pitchFamily="34" charset="0"/>
              </a:rPr>
              <a:t>BACKEND</a:t>
            </a:r>
            <a:endParaRPr lang="en-ID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E04EC6-F27A-EB40-A812-FB12BECECA2A}"/>
              </a:ext>
            </a:extLst>
          </p:cNvPr>
          <p:cNvSpPr txBox="1"/>
          <p:nvPr/>
        </p:nvSpPr>
        <p:spPr>
          <a:xfrm rot="1581105">
            <a:off x="6338272" y="2560569"/>
            <a:ext cx="4720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latin typeface="Century Gothic" panose="020B0502020202020204" pitchFamily="34" charset="0"/>
              </a:rPr>
              <a:t>DEV OPS</a:t>
            </a:r>
            <a:endParaRPr lang="en-ID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758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41D082-93C0-F744-9A17-D9A78AB88429}"/>
              </a:ext>
            </a:extLst>
          </p:cNvPr>
          <p:cNvSpPr txBox="1"/>
          <p:nvPr/>
        </p:nvSpPr>
        <p:spPr>
          <a:xfrm>
            <a:off x="1473199" y="3272878"/>
            <a:ext cx="924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TAPI SEMUA ITU BERUBAH, SAAT NEGARA API MENYERANG…</a:t>
            </a:r>
            <a:endParaRPr lang="en-ID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pic>
        <p:nvPicPr>
          <p:cNvPr id="2050" name="Picture 2" descr="Wallpaper Negara Api HD unduh gratis | Wallpaperbetter">
            <a:extLst>
              <a:ext uri="{FF2B5EF4-FFF2-40B4-BE49-F238E27FC236}">
                <a16:creationId xmlns:a16="http://schemas.microsoft.com/office/drawing/2014/main" id="{775229D7-CFF5-BF4D-97F0-8B13AC525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173843"/>
            <a:ext cx="9245600" cy="520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1743C-5C51-4F46-9E9A-0583DDCB7834}"/>
              </a:ext>
            </a:extLst>
          </p:cNvPr>
          <p:cNvSpPr txBox="1"/>
          <p:nvPr/>
        </p:nvSpPr>
        <p:spPr>
          <a:xfrm rot="20720394">
            <a:off x="3735748" y="3392622"/>
            <a:ext cx="4720506" cy="76944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API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782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767280"/>
            <a:ext cx="6915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What is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API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0066592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5412F3D-8690-42CB-A900-E74517EF7F57}"/>
              </a:ext>
            </a:extLst>
          </p:cNvPr>
          <p:cNvSpPr txBox="1"/>
          <p:nvPr/>
        </p:nvSpPr>
        <p:spPr>
          <a:xfrm>
            <a:off x="4773961" y="4751535"/>
            <a:ext cx="50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JSON </a:t>
            </a:r>
            <a:r>
              <a:rPr lang="en-US" altLang="ko-KR" sz="1400" dirty="0" err="1">
                <a:solidFill>
                  <a:schemeClr val="bg1"/>
                </a:solidFill>
              </a:rPr>
              <a:t>biasa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digunakan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sebagai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tipe</a:t>
            </a:r>
            <a:r>
              <a:rPr lang="en-US" altLang="ko-KR" sz="1400" dirty="0">
                <a:solidFill>
                  <a:schemeClr val="bg1"/>
                </a:solidFill>
              </a:rPr>
              <a:t> data </a:t>
            </a:r>
            <a:r>
              <a:rPr lang="en-US" altLang="ko-KR" sz="1400" dirty="0" err="1">
                <a:solidFill>
                  <a:schemeClr val="bg1"/>
                </a:solidFill>
              </a:rPr>
              <a:t>untuk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pertukaran</a:t>
            </a:r>
            <a:r>
              <a:rPr lang="en-US" altLang="ko-KR" sz="1400" dirty="0">
                <a:solidFill>
                  <a:schemeClr val="bg1"/>
                </a:solidFill>
              </a:rPr>
              <a:t> data </a:t>
            </a:r>
            <a:r>
              <a:rPr lang="en-US" altLang="ko-KR" sz="1400" dirty="0" err="1">
                <a:solidFill>
                  <a:schemeClr val="bg1"/>
                </a:solidFill>
              </a:rPr>
              <a:t>ke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</a:rPr>
              <a:t>berbagai</a:t>
            </a:r>
            <a:r>
              <a:rPr lang="en-US" altLang="ko-KR" sz="1400" dirty="0">
                <a:solidFill>
                  <a:schemeClr val="bg1"/>
                </a:solidFill>
              </a:rPr>
              <a:t> interface </a:t>
            </a:r>
            <a:r>
              <a:rPr lang="en-US" altLang="ko-KR" sz="1400" dirty="0" err="1">
                <a:solidFill>
                  <a:schemeClr val="bg1"/>
                </a:solidFill>
              </a:rPr>
              <a:t>aplikasi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F25774-F4FA-4BC7-BBE8-A934AFF5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53" y="941505"/>
            <a:ext cx="2830794" cy="5384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87CEDB-4356-47B7-BCC7-784D1CCF9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93" y="1188124"/>
            <a:ext cx="1108542" cy="181626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ACC84E9-82B4-884B-BF9D-8ECAC583606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" r="63"/>
          <a:stretch>
            <a:fillRect/>
          </a:stretch>
        </p:blipFill>
        <p:spPr>
          <a:xfrm>
            <a:off x="2162028" y="1200824"/>
            <a:ext cx="2194694" cy="4761846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64F899-7DB3-F54F-BB02-3F07BFD63744}"/>
              </a:ext>
            </a:extLst>
          </p:cNvPr>
          <p:cNvCxnSpPr>
            <a:cxnSpLocks/>
          </p:cNvCxnSpPr>
          <p:nvPr/>
        </p:nvCxnSpPr>
        <p:spPr>
          <a:xfrm>
            <a:off x="4845377" y="1904217"/>
            <a:ext cx="914400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EC631FF-944D-5246-AD18-C7CD1DDD32A9}"/>
              </a:ext>
            </a:extLst>
          </p:cNvPr>
          <p:cNvSpPr txBox="1"/>
          <p:nvPr/>
        </p:nvSpPr>
        <p:spPr>
          <a:xfrm>
            <a:off x="5995285" y="1719551"/>
            <a:ext cx="65987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API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5C62BF-C540-3C46-9ED5-D33F28012017}"/>
              </a:ext>
            </a:extLst>
          </p:cNvPr>
          <p:cNvCxnSpPr>
            <a:cxnSpLocks/>
          </p:cNvCxnSpPr>
          <p:nvPr/>
        </p:nvCxnSpPr>
        <p:spPr>
          <a:xfrm>
            <a:off x="6815417" y="1904217"/>
            <a:ext cx="839148" cy="0"/>
          </a:xfrm>
          <a:prstGeom prst="straightConnector1">
            <a:avLst/>
          </a:prstGeom>
          <a:ln w="381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90B588-1A6C-FD4F-BFA6-DE819797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17" y="1657749"/>
            <a:ext cx="492936" cy="4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5F07F94-C10A-AA4B-B0F6-96ACE1CE8846}"/>
              </a:ext>
            </a:extLst>
          </p:cNvPr>
          <p:cNvSpPr/>
          <p:nvPr/>
        </p:nvSpPr>
        <p:spPr>
          <a:xfrm>
            <a:off x="8543473" y="1581142"/>
            <a:ext cx="646150" cy="6461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Logo BPJS Kesehatan – RSUD dr. Darsono Pacitan">
            <a:extLst>
              <a:ext uri="{FF2B5EF4-FFF2-40B4-BE49-F238E27FC236}">
                <a16:creationId xmlns:a16="http://schemas.microsoft.com/office/drawing/2014/main" id="{8F421611-C15D-D94F-82AC-E4AA1B74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697" y="1694733"/>
            <a:ext cx="465240" cy="455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CB1D04E-5120-3840-A3DE-CA2B4DC49B20}"/>
              </a:ext>
            </a:extLst>
          </p:cNvPr>
          <p:cNvCxnSpPr>
            <a:cxnSpLocks/>
          </p:cNvCxnSpPr>
          <p:nvPr/>
        </p:nvCxnSpPr>
        <p:spPr>
          <a:xfrm>
            <a:off x="4845377" y="2787534"/>
            <a:ext cx="914400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2448308-0763-5E44-98B5-EFDBB9BD3917}"/>
              </a:ext>
            </a:extLst>
          </p:cNvPr>
          <p:cNvSpPr txBox="1"/>
          <p:nvPr/>
        </p:nvSpPr>
        <p:spPr>
          <a:xfrm>
            <a:off x="5995285" y="2602868"/>
            <a:ext cx="659877" cy="3693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API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27D756-AD32-D448-8A9B-8D710764630A}"/>
              </a:ext>
            </a:extLst>
          </p:cNvPr>
          <p:cNvCxnSpPr>
            <a:cxnSpLocks/>
          </p:cNvCxnSpPr>
          <p:nvPr/>
        </p:nvCxnSpPr>
        <p:spPr>
          <a:xfrm>
            <a:off x="6815417" y="2787534"/>
            <a:ext cx="83914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>
            <a:extLst>
              <a:ext uri="{FF2B5EF4-FFF2-40B4-BE49-F238E27FC236}">
                <a16:creationId xmlns:a16="http://schemas.microsoft.com/office/drawing/2014/main" id="{C06CC651-9551-5C41-A10F-C73E82A7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17" y="2541066"/>
            <a:ext cx="492936" cy="4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925A0D-5F1A-1F40-B555-4C433D666CB1}"/>
              </a:ext>
            </a:extLst>
          </p:cNvPr>
          <p:cNvCxnSpPr>
            <a:cxnSpLocks/>
          </p:cNvCxnSpPr>
          <p:nvPr/>
        </p:nvCxnSpPr>
        <p:spPr>
          <a:xfrm>
            <a:off x="4845377" y="3670851"/>
            <a:ext cx="914400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CB383C-7F98-F447-8A5C-A73CAE580D24}"/>
              </a:ext>
            </a:extLst>
          </p:cNvPr>
          <p:cNvSpPr txBox="1"/>
          <p:nvPr/>
        </p:nvSpPr>
        <p:spPr>
          <a:xfrm>
            <a:off x="5995285" y="3486185"/>
            <a:ext cx="659877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API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D6C48F-35F7-4346-99A7-263E2F3E30BA}"/>
              </a:ext>
            </a:extLst>
          </p:cNvPr>
          <p:cNvCxnSpPr>
            <a:cxnSpLocks/>
          </p:cNvCxnSpPr>
          <p:nvPr/>
        </p:nvCxnSpPr>
        <p:spPr>
          <a:xfrm>
            <a:off x="6815417" y="3670851"/>
            <a:ext cx="839148" cy="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2A111DAD-0529-BD4B-923B-CF78DA06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517" y="3424383"/>
            <a:ext cx="492936" cy="49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Makna Logo PLN – My Life Ink">
            <a:extLst>
              <a:ext uri="{FF2B5EF4-FFF2-40B4-BE49-F238E27FC236}">
                <a16:creationId xmlns:a16="http://schemas.microsoft.com/office/drawing/2014/main" id="{1C9F1D3A-B80D-0A4D-9940-9B3CA00C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628" y="2488165"/>
            <a:ext cx="639590" cy="59873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RIZZI BRI - Cara Top Up, Cara Cek Saldo, dan Promo - Cermati.com">
            <a:extLst>
              <a:ext uri="{FF2B5EF4-FFF2-40B4-BE49-F238E27FC236}">
                <a16:creationId xmlns:a16="http://schemas.microsoft.com/office/drawing/2014/main" id="{960D2B35-6FFC-3F4C-93D8-BA67C063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18" y="3369225"/>
            <a:ext cx="805392" cy="5359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6A83E4-58EF-E64B-84A4-EE368B740DFD}"/>
              </a:ext>
            </a:extLst>
          </p:cNvPr>
          <p:cNvSpPr txBox="1"/>
          <p:nvPr/>
        </p:nvSpPr>
        <p:spPr>
          <a:xfrm>
            <a:off x="6971746" y="2460108"/>
            <a:ext cx="62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FB812E-137D-4644-AD59-F6C78FA3AC54}"/>
              </a:ext>
            </a:extLst>
          </p:cNvPr>
          <p:cNvSpPr txBox="1"/>
          <p:nvPr/>
        </p:nvSpPr>
        <p:spPr>
          <a:xfrm>
            <a:off x="6968706" y="1594464"/>
            <a:ext cx="62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AAA629-AF1E-4546-83B7-90D83D204A17}"/>
              </a:ext>
            </a:extLst>
          </p:cNvPr>
          <p:cNvSpPr txBox="1"/>
          <p:nvPr/>
        </p:nvSpPr>
        <p:spPr>
          <a:xfrm>
            <a:off x="6968705" y="3348256"/>
            <a:ext cx="628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143489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7" grpId="0" animBg="1"/>
      <p:bldP spid="26" grpId="0" animBg="1"/>
      <p:bldP spid="31" grpId="0" animBg="1"/>
      <p:bldP spid="38" grpId="0"/>
      <p:bldP spid="39" grpId="0"/>
      <p:bldP spid="40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767280"/>
            <a:ext cx="6915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What is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6926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JSON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JavaScript Object Notation (</a:t>
            </a:r>
            <a:r>
              <a:rPr lang="en-US" sz="28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JSON)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suatu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format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standar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yang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tulisan yang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dapat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dibaca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manusia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untuk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pertukaran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data, yang di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dalamnya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berisi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pasangan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‘key’ dan ‘value’.</a:t>
            </a:r>
            <a:r>
              <a:rPr lang="en-US" sz="2800" dirty="0">
                <a:solidFill>
                  <a:schemeClr val="bg2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11574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767280"/>
            <a:ext cx="6915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Why using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5307643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Format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pertukaran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data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tekstual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sangat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ringan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Sintaks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nya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sangat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sederhana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dan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jelas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dibanding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xml)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beragam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bahasa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pemrograman</a:t>
            </a:r>
            <a:endParaRPr lang="en-US" sz="20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Tiap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Bahasa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cara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tersendiri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berinteraksi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JSON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format 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Object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juga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</a:t>
            </a:r>
            <a:r>
              <a:rPr lang="en-US" sz="20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konfigurasi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disarankan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json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ekstensi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.json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Format JSON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diusulkan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</a:t>
            </a:r>
            <a:r>
              <a:rPr lang="en-US" sz="20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Douglas Rockford</a:t>
            </a: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4092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767280"/>
            <a:ext cx="6915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vs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XML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7634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99FE37-C23C-4740-AF84-92E2CAA9A2DF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9346EF-69AA-1A49-993F-7AB03E74DC1B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176100-8612-EA41-9708-5658F5A04EA4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075FD9-8609-E240-A6F1-881F25CCA9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774227-AA53-AF46-B423-CF5F90E8C544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Tag HTML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69832D-A88F-5847-BE17-E75F669CB36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B04009AD-6AAA-2C45-82FE-1C9EC1B1BAEB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2DB6CD38-4E6F-AB4C-8227-70E4411F4A51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5E3802A3-8CF6-DC47-A02E-C91C2DA1C6BD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65387-DB35-C54A-AFB7-FD6D1E497235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Block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A126A-9EB4-6040-A317-C06929DED39A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904C2-980C-9848-9168-6895BF5E8DB3}"/>
              </a:ext>
            </a:extLst>
          </p:cNvPr>
          <p:cNvSpPr txBox="1"/>
          <p:nvPr/>
        </p:nvSpPr>
        <p:spPr>
          <a:xfrm>
            <a:off x="6353502" y="3392225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4210B-51AD-9849-8781-78DBAE4D034D}"/>
              </a:ext>
            </a:extLst>
          </p:cNvPr>
          <p:cNvSpPr txBox="1"/>
          <p:nvPr/>
        </p:nvSpPr>
        <p:spPr>
          <a:xfrm>
            <a:off x="588579" y="3382331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235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C90FAC-9DCB-194A-BFFD-EB1D768B5074}"/>
              </a:ext>
            </a:extLst>
          </p:cNvPr>
          <p:cNvSpPr txBox="1"/>
          <p:nvPr/>
        </p:nvSpPr>
        <p:spPr>
          <a:xfrm>
            <a:off x="561475" y="1874728"/>
            <a:ext cx="4915497" cy="310854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"boba"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	"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	"email"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teguh@gmail.com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"3121234544320010"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},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{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     	"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"agung"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	"email"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agung@gmail.com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	"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"3122234544320010"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}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]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44B96-A8BB-A348-A3F5-AB5B5C9E2ACD}"/>
              </a:ext>
            </a:extLst>
          </p:cNvPr>
          <p:cNvSpPr txBox="1"/>
          <p:nvPr/>
        </p:nvSpPr>
        <p:spPr>
          <a:xfrm>
            <a:off x="561475" y="1105287"/>
            <a:ext cx="49154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164BAF-C1D0-434E-93C0-EAD01C22A4D0}"/>
              </a:ext>
            </a:extLst>
          </p:cNvPr>
          <p:cNvSpPr txBox="1"/>
          <p:nvPr/>
        </p:nvSpPr>
        <p:spPr>
          <a:xfrm>
            <a:off x="7202077" y="1105287"/>
            <a:ext cx="442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XML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B8A08-0C8C-3043-9668-D559908D576B}"/>
              </a:ext>
            </a:extLst>
          </p:cNvPr>
          <p:cNvSpPr txBox="1"/>
          <p:nvPr/>
        </p:nvSpPr>
        <p:spPr>
          <a:xfrm>
            <a:off x="6715027" y="1874727"/>
            <a:ext cx="4915497" cy="28931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&lt;?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xml</a:t>
            </a:r>
            <a:r>
              <a:rPr lang="en-US" sz="1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version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"1.0"</a:t>
            </a:r>
            <a:r>
              <a:rPr lang="en-US" sz="1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 encoding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"UTF-8"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?&gt;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boba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dirty="0">
                <a:solidFill>
                  <a:srgbClr val="ABB2BF"/>
                </a:solidFill>
                <a:latin typeface="Menlo" panose="020B0609030804020204" pitchFamily="49" charset="0"/>
              </a:rPr>
              <a:t>      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teguh@gmail.com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&gt;3121234544320010&lt;/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boba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boba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&gt;agung&lt;/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-US" sz="1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agung@gmail.com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email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&gt;3122234544320010&lt;/</a:t>
            </a:r>
            <a:r>
              <a:rPr lang="en-US" sz="14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nik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boba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root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0287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3044279"/>
            <a:ext cx="6915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Object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925966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Object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Object (</a:t>
            </a:r>
            <a:r>
              <a:rPr lang="en-US" sz="2800" b="0" i="0" dirty="0" err="1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en-US" sz="2800" b="0" i="0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adalah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kumpulan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property dan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ditulis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bentuk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pasangan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antara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1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‘key’ 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dan </a:t>
            </a:r>
            <a:r>
              <a:rPr lang="en-US" sz="2800" b="1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‘value’</a:t>
            </a:r>
            <a:r>
              <a:rPr lang="en-US" sz="28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2800" dirty="0">
                <a:solidFill>
                  <a:schemeClr val="bg2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747811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1390398" y="2441657"/>
            <a:ext cx="9629536" cy="28007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mentor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name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Agung Prabowo"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job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"Software Engineer"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siblings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1" dirty="0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   mention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() </a:t>
            </a:r>
            <a:r>
              <a:rPr lang="en-US" sz="16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   return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"Halo,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nama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saya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         "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saya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adalah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seorang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job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endParaRPr lang="en-US" sz="16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          "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saya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adalah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anak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ke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2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dari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US" sz="16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siblings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 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bersaudara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endParaRPr lang="en-US" sz="16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}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E5D6DCFB-BA61-1143-A994-A3CF6268A11A}"/>
              </a:ext>
            </a:extLst>
          </p:cNvPr>
          <p:cNvSpPr/>
          <p:nvPr/>
        </p:nvSpPr>
        <p:spPr>
          <a:xfrm>
            <a:off x="5703216" y="2696066"/>
            <a:ext cx="1112363" cy="443060"/>
          </a:xfrm>
          <a:prstGeom prst="striped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C1866E-364D-A743-8E0E-7290F8FC82A1}"/>
              </a:ext>
            </a:extLst>
          </p:cNvPr>
          <p:cNvSpPr txBox="1"/>
          <p:nvPr/>
        </p:nvSpPr>
        <p:spPr>
          <a:xfrm>
            <a:off x="7067490" y="2655986"/>
            <a:ext cx="1850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Property</a:t>
            </a:r>
            <a:endParaRPr lang="en-ID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335D1-1C6E-FE4C-9385-445EE44F0A0C}"/>
              </a:ext>
            </a:extLst>
          </p:cNvPr>
          <p:cNvSpPr txBox="1"/>
          <p:nvPr/>
        </p:nvSpPr>
        <p:spPr>
          <a:xfrm>
            <a:off x="118847" y="3825685"/>
            <a:ext cx="1850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Method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4" name="Right Bracket 3">
            <a:extLst>
              <a:ext uri="{FF2B5EF4-FFF2-40B4-BE49-F238E27FC236}">
                <a16:creationId xmlns:a16="http://schemas.microsoft.com/office/drawing/2014/main" id="{C227267E-E201-1B4A-8A1C-F976B7FC01F6}"/>
              </a:ext>
            </a:extLst>
          </p:cNvPr>
          <p:cNvSpPr/>
          <p:nvPr/>
        </p:nvSpPr>
        <p:spPr>
          <a:xfrm rot="10800000">
            <a:off x="1557836" y="3645988"/>
            <a:ext cx="174171" cy="849086"/>
          </a:xfrm>
          <a:prstGeom prst="righ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12" grpId="1"/>
      <p:bldP spid="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0" y="2767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don’t have method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574332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1822444" y="2898857"/>
            <a:ext cx="5445831" cy="193899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98C379"/>
                </a:solidFill>
                <a:latin typeface="Menlo" panose="020B0609030804020204" pitchFamily="49" charset="0"/>
              </a:rPr>
              <a:t>”name"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20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2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Agung Prabowo"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98C379"/>
                </a:solidFill>
                <a:latin typeface="Menlo" panose="020B0609030804020204" pitchFamily="49" charset="0"/>
              </a:rPr>
              <a:t>”job"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"Software Engineer"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20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000" dirty="0">
                <a:solidFill>
                  <a:srgbClr val="98C379"/>
                </a:solidFill>
                <a:latin typeface="Menlo" panose="020B0609030804020204" pitchFamily="49" charset="0"/>
              </a:rPr>
              <a:t>”siblings"</a:t>
            </a:r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20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endParaRPr lang="en-US" sz="20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0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ID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041429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6" y="1145342"/>
            <a:ext cx="6307015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Tipe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data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dari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value pada JSON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Boolean - 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true / false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Array – 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[“value1”, “value2”, …]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String – </a:t>
            </a:r>
            <a:r>
              <a:rPr lang="en-US" sz="2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teks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 / Unicode yang </a:t>
            </a:r>
            <a:r>
              <a:rPr lang="en-US" sz="2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dibungkus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accent6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 “  ”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Object – </a:t>
            </a:r>
            <a:r>
              <a:rPr lang="en-US" sz="2000" dirty="0">
                <a:solidFill>
                  <a:schemeClr val="accent2"/>
                </a:solidFill>
                <a:latin typeface="Century Gothic" panose="020B0502020202020204" pitchFamily="34" charset="0"/>
              </a:rPr>
              <a:t>{ key: “value” }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Number – 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Integer / float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Null - 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Null</a:t>
            </a: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14AA0-4C76-2041-934D-F16BF3651ACA}"/>
              </a:ext>
            </a:extLst>
          </p:cNvPr>
          <p:cNvSpPr txBox="1"/>
          <p:nvPr/>
        </p:nvSpPr>
        <p:spPr>
          <a:xfrm>
            <a:off x="2979081" y="516314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BASONN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0462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JSON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258876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0" y="276728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Working with </a:t>
            </a:r>
            <a:r>
              <a:rPr lang="en-US" sz="4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JSON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966834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6" y="1145342"/>
            <a:ext cx="6307015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Javascript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JSON.stringify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JSON.parse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US" sz="2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50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3085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JSON.stringify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()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1390398" y="2441657"/>
            <a:ext cx="10126688" cy="25545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mentor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name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Agung Prabowo"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job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"Software Engineer"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siblings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6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r>
              <a:rPr lang="en-US" sz="1600" dirty="0" err="1">
                <a:solidFill>
                  <a:srgbClr val="56B6C2"/>
                </a:solidFill>
                <a:latin typeface="Menlo" panose="020B0609030804020204" pitchFamily="49" charset="0"/>
              </a:rPr>
              <a:t>console.log</a:t>
            </a:r>
            <a:r>
              <a:rPr lang="en-US" sz="16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ABB2BF"/>
                </a:solidFill>
                <a:latin typeface="Menlo" panose="020B0609030804020204" pitchFamily="49" charset="0"/>
              </a:rPr>
              <a:t>JSON.stringify</a:t>
            </a:r>
            <a:r>
              <a:rPr lang="en-US" sz="16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sz="1600" dirty="0">
                <a:solidFill>
                  <a:srgbClr val="E06C75"/>
                </a:solidFill>
                <a:latin typeface="Menlo" panose="020B0609030804020204" pitchFamily="49" charset="0"/>
              </a:rPr>
              <a:t>mentor</a:t>
            </a:r>
            <a:r>
              <a:rPr lang="en-US" sz="1600" dirty="0">
                <a:solidFill>
                  <a:srgbClr val="ABB2BF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sz="16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sz="1600" dirty="0">
                <a:solidFill>
                  <a:srgbClr val="7F848E"/>
                </a:solidFill>
                <a:latin typeface="Menlo" panose="020B0609030804020204" pitchFamily="49" charset="0"/>
              </a:rPr>
              <a:t>//</a:t>
            </a:r>
            <a:r>
              <a:rPr lang="en-US" sz="1600" dirty="0" err="1">
                <a:solidFill>
                  <a:srgbClr val="7F848E"/>
                </a:solidFill>
                <a:latin typeface="Menlo" panose="020B0609030804020204" pitchFamily="49" charset="0"/>
              </a:rPr>
              <a:t>hasil</a:t>
            </a:r>
            <a:endParaRPr lang="en-US" sz="16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7F848E"/>
                </a:solidFill>
                <a:latin typeface="Menlo" panose="020B0609030804020204" pitchFamily="49" charset="0"/>
              </a:rPr>
              <a:t>// { "name": "</a:t>
            </a:r>
            <a:r>
              <a:rPr lang="en-US" sz="1600" dirty="0" err="1">
                <a:solidFill>
                  <a:srgbClr val="7F848E"/>
                </a:solidFill>
                <a:latin typeface="Menlo" panose="020B0609030804020204" pitchFamily="49" charset="0"/>
              </a:rPr>
              <a:t>Teguh</a:t>
            </a:r>
            <a:r>
              <a:rPr lang="en-US" sz="1600" dirty="0">
                <a:solidFill>
                  <a:srgbClr val="7F848E"/>
                </a:solidFill>
                <a:latin typeface="Menlo" panose="020B0609030804020204" pitchFamily="49" charset="0"/>
              </a:rPr>
              <a:t> Agung Prabowo", "job": "Software Engineer", "siblings: 3 }</a:t>
            </a:r>
            <a:endParaRPr lang="en-US" sz="16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92511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JSON.parse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()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48829A6-04B8-1749-A74A-EBEF18CC6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064" y="2405743"/>
            <a:ext cx="7167335" cy="310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5437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6" y="1145342"/>
            <a:ext cx="6307015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PHP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Json_encode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-&gt;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array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assosiative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json</a:t>
            </a:r>
            <a:endParaRPr lang="en-US" sz="2000" dirty="0">
              <a:solidFill>
                <a:srgbClr val="00B0F0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Json_decode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-&gt;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json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array </a:t>
            </a:r>
            <a:endParaRPr lang="en-US" sz="2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File_get_contents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-&gt;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di php</a:t>
            </a:r>
            <a:endParaRPr lang="en-US" sz="2000" dirty="0">
              <a:solidFill>
                <a:schemeClr val="accent6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07641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6" y="1145342"/>
            <a:ext cx="6307015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json_encode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()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91EEFD-A70B-8442-A31C-B1BD26A7C83F}"/>
              </a:ext>
            </a:extLst>
          </p:cNvPr>
          <p:cNvSpPr txBox="1"/>
          <p:nvPr/>
        </p:nvSpPr>
        <p:spPr>
          <a:xfrm>
            <a:off x="1330369" y="2454063"/>
            <a:ext cx="9531260" cy="267765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BE5046"/>
                </a:solidFill>
                <a:effectLst/>
                <a:latin typeface="Menlo" panose="020B0609030804020204" pitchFamily="49" charset="0"/>
              </a:rPr>
              <a:t>&lt;?php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$mentor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</a:p>
          <a:p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"name"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=&gt;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Agung Prabowo"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"job"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=&gt; </a:t>
            </a:r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"Software Engineer"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   "siblings"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=&gt; </a:t>
            </a:r>
            <a:r>
              <a:rPr lang="en-US" sz="1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b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echo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json_encode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$mentor</a:t>
            </a:r>
            <a: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sz="1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1400" b="0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</a:t>
            </a:r>
            <a:r>
              <a:rPr lang="en-US" sz="1400" b="0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hasil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// { "name": "</a:t>
            </a:r>
            <a:r>
              <a:rPr lang="en-US" sz="1400" b="0" dirty="0" err="1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sz="1400" b="0" dirty="0">
                <a:solidFill>
                  <a:srgbClr val="7F848E"/>
                </a:solidFill>
                <a:effectLst/>
                <a:latin typeface="Menlo" panose="020B0609030804020204" pitchFamily="49" charset="0"/>
              </a:rPr>
              <a:t> Agung Prabowo", "job": "Software Engineer", "siblings: 3 }</a:t>
            </a:r>
            <a:endParaRPr lang="en-US" sz="1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1611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Practice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80350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46723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GIT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DC34-95FE-4A46-BD77-24672DB2994F}"/>
              </a:ext>
            </a:extLst>
          </p:cNvPr>
          <p:cNvSpPr txBox="1"/>
          <p:nvPr/>
        </p:nvSpPr>
        <p:spPr>
          <a:xfrm>
            <a:off x="0" y="371387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6539762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1701767" y="482901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26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C669B9ED-9128-5B42-91C0-D5E331996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420" y="1766391"/>
            <a:ext cx="2759802" cy="27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2BAF32-0732-CA48-A0B1-3918066FED61}"/>
              </a:ext>
            </a:extLst>
          </p:cNvPr>
          <p:cNvGrpSpPr/>
          <p:nvPr/>
        </p:nvGrpSpPr>
        <p:grpSpPr>
          <a:xfrm>
            <a:off x="7111126" y="1744358"/>
            <a:ext cx="3379107" cy="3940393"/>
            <a:chOff x="7111126" y="1744358"/>
            <a:chExt cx="3379107" cy="394039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12FDFB9-EF78-EE43-948D-3A43FDC6379D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0A4BD-CB4A-6C46-8F73-4136D6C07E33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28" name="Picture 4" descr="Github Logo - Free social media icons">
                <a:extLst>
                  <a:ext uri="{FF2B5EF4-FFF2-40B4-BE49-F238E27FC236}">
                    <a16:creationId xmlns:a16="http://schemas.microsoft.com/office/drawing/2014/main" id="{F5BA4532-8854-CB49-84D8-EBC500A26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6D832-2C37-144D-A241-95A8AA43C298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7DBF38-C2BF-E144-8960-0808E9FFE2D4}"/>
              </a:ext>
            </a:extLst>
          </p:cNvPr>
          <p:cNvSpPr txBox="1"/>
          <p:nvPr/>
        </p:nvSpPr>
        <p:spPr>
          <a:xfrm>
            <a:off x="4406446" y="2805142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68658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0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175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639D1-C295-0241-8BEB-BE69947C79BA}"/>
              </a:ext>
            </a:extLst>
          </p:cNvPr>
          <p:cNvSpPr txBox="1"/>
          <p:nvPr/>
        </p:nvSpPr>
        <p:spPr>
          <a:xfrm>
            <a:off x="571041" y="1351422"/>
            <a:ext cx="11049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control system (VCS)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lunak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terintegrasi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membantu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entury Gothic" panose="020B0502020202020204" pitchFamily="34" charset="0"/>
              </a:rPr>
              <a:t>software engineer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5D8B2-6B4D-F84F-A00A-D3272DF985EA}"/>
              </a:ext>
            </a:extLst>
          </p:cNvPr>
          <p:cNvSpPr txBox="1"/>
          <p:nvPr/>
        </p:nvSpPr>
        <p:spPr>
          <a:xfrm>
            <a:off x="683046" y="4650828"/>
            <a:ext cx="376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~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Attlassian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905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Prabowo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Teguh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Software Engineer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03162" y="2439007"/>
            <a:ext cx="62904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“Find the mistakes.</a:t>
            </a:r>
          </a:p>
          <a:p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Mistakes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make practice.</a:t>
            </a:r>
          </a:p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Practice make 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perfect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3B32F-2745-5743-B1A4-7576BC81A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b="23568"/>
          <a:stretch/>
        </p:blipFill>
        <p:spPr>
          <a:xfrm>
            <a:off x="1442781" y="1795937"/>
            <a:ext cx="2600838" cy="258206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81474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umah Kotor &amp; Berantakan akan Memicu 6 Penyakit bagi Kesehatan – Kayuagung  Radio">
            <a:extLst>
              <a:ext uri="{FF2B5EF4-FFF2-40B4-BE49-F238E27FC236}">
                <a16:creationId xmlns:a16="http://schemas.microsoft.com/office/drawing/2014/main" id="{56747A88-84E8-C241-B26A-20AD471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87" y="1293286"/>
            <a:ext cx="6940626" cy="460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332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428726"/>
            <a:ext cx="6915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 should use </a:t>
            </a:r>
            <a:r>
              <a:rPr lang="en-US" sz="4400" dirty="0">
                <a:solidFill>
                  <a:srgbClr val="00B0F0"/>
                </a:solidFill>
                <a:latin typeface="Century Gothic" panose="020B0502020202020204" pitchFamily="34" charset="0"/>
              </a:rPr>
              <a:t>VCS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6848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F5E7C-5D82-0A49-8952-3DF9F4F7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10" y="1051140"/>
            <a:ext cx="7763380" cy="548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72163-6D67-234A-A9A4-0E676A9E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10" y="1051140"/>
            <a:ext cx="7763380" cy="549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DAAA7-6DCA-AB42-8FC7-628304D9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310" y="1031653"/>
            <a:ext cx="7763380" cy="552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076E3-E34D-D74F-8A35-183F97A1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44" y="1031653"/>
            <a:ext cx="7738246" cy="549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C02F9-5943-4041-B39C-C8038C0A2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715" y="1051140"/>
            <a:ext cx="7800975" cy="552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903DA-8BD9-2441-B392-F0A1B177D8D5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7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15926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56149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appy man online dating via laptop Free Vector">
            <a:extLst>
              <a:ext uri="{FF2B5EF4-FFF2-40B4-BE49-F238E27FC236}">
                <a16:creationId xmlns:a16="http://schemas.microsoft.com/office/drawing/2014/main" id="{965F765F-E30B-D84B-8FDE-319F4E14A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588089" y="1427600"/>
            <a:ext cx="5089792" cy="47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agiarism concept with thief Free Vector">
            <a:extLst>
              <a:ext uri="{FF2B5EF4-FFF2-40B4-BE49-F238E27FC236}">
                <a16:creationId xmlns:a16="http://schemas.microsoft.com/office/drawing/2014/main" id="{CB67F731-5F03-2949-AE8E-907096BCE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390" y1="43645" x2="56390" y2="43645"/>
                        <a14:foregroundMark x1="56070" y1="41247" x2="56070" y2="41247"/>
                        <a14:foregroundMark x1="55591" y1="40288" x2="55591" y2="40288"/>
                        <a14:foregroundMark x1="53834" y1="39568" x2="56390" y2="41487"/>
                        <a14:backgroundMark x1="71086" y1="25180" x2="75559" y2="32374"/>
                        <a14:backgroundMark x1="75559" y1="32374" x2="76038" y2="31655"/>
                        <a14:backgroundMark x1="73003" y1="19904" x2="73642" y2="34053"/>
                        <a14:backgroundMark x1="73642" y1="34053" x2="82268" y2="36451"/>
                        <a14:backgroundMark x1="82268" y1="36451" x2="75879" y2="31175"/>
                        <a14:backgroundMark x1="75879" y1="31175" x2="65815" y2="32134"/>
                        <a14:backgroundMark x1="76358" y1="23501" x2="84665" y2="32134"/>
                        <a14:backgroundMark x1="84665" y1="32134" x2="81629" y2="43405"/>
                        <a14:backgroundMark x1="81629" y1="43405" x2="71725" y2="44844"/>
                        <a14:backgroundMark x1="71725" y1="44844" x2="57049" y2="40391"/>
                        <a14:backgroundMark x1="54634" y1="38239" x2="50639" y2="34293"/>
                        <a14:backgroundMark x1="50639" y1="34293" x2="47764" y2="29017"/>
                        <a14:backgroundMark x1="25080" y1="31175" x2="30032" y2="40767"/>
                        <a14:backgroundMark x1="30032" y1="40767" x2="32748" y2="52998"/>
                        <a14:backgroundMark x1="32748" y1="52998" x2="25719" y2="55396"/>
                        <a14:backgroundMark x1="25719" y1="55396" x2="22204" y2="54197"/>
                        <a14:backgroundMark x1="34026" y1="33813" x2="34984" y2="46043"/>
                        <a14:backgroundMark x1="34984" y1="46043" x2="38818" y2="56835"/>
                        <a14:backgroundMark x1="12780" y1="75060" x2="15974" y2="8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717"/>
          <a:stretch/>
        </p:blipFill>
        <p:spPr bwMode="auto">
          <a:xfrm>
            <a:off x="211626" y="1123720"/>
            <a:ext cx="5672222" cy="4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siness man working on a laptop computer office concept administration at office desk character Premium Vector">
            <a:extLst>
              <a:ext uri="{FF2B5EF4-FFF2-40B4-BE49-F238E27FC236}">
                <a16:creationId xmlns:a16="http://schemas.microsoft.com/office/drawing/2014/main" id="{73345AFD-CEC2-C643-BE79-E8C926F7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016" y1="27316" x2="24601" y2="19010"/>
                        <a14:backgroundMark x1="24601" y1="19010" x2="24601" y2="19010"/>
                        <a14:backgroundMark x1="20607" y1="45208" x2="20128" y2="32588"/>
                        <a14:backgroundMark x1="20128" y1="32588" x2="19329" y2="3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40" y="1994053"/>
            <a:ext cx="3866919" cy="386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9686CA-AC4A-5646-B7AD-D17EC9A5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70" y="1970711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4311359-BCA8-EE44-8851-401F5904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91" y="1301649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FB46586-D715-D540-A957-9A103902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54" y="1994053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912 L 0.08034 -0.14838 C 0.09701 -0.16111 0.12253 -0.16782 0.1487 -0.16782 C 0.17904 -0.16782 0.20339 -0.16111 0.21967 -0.14838 L 0.30092 -0.0916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-3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912 L -0.07722 -0.15972 C -0.09323 -0.175 -0.11732 -0.1831 -0.14258 -0.1831 C -0.17136 -0.1831 -0.1944 -0.175 -0.21042 -0.15972 L -0.2875 -0.0912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Kolaboration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204810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Sharing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02992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24637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What is different with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C7CB86-1991-7A4E-A107-5AAE515ECF48}"/>
              </a:ext>
            </a:extLst>
          </p:cNvPr>
          <p:cNvGrpSpPr/>
          <p:nvPr/>
        </p:nvGrpSpPr>
        <p:grpSpPr>
          <a:xfrm>
            <a:off x="7538144" y="2164929"/>
            <a:ext cx="3379107" cy="3264501"/>
            <a:chOff x="7538144" y="2164929"/>
            <a:chExt cx="3379107" cy="326450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9E4D3954-C7EE-BA42-9A84-EF5B9A928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711" y="2164929"/>
              <a:ext cx="2445974" cy="219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4ADA46-C880-3649-893D-9EC8F12138EF}"/>
                </a:ext>
              </a:extLst>
            </p:cNvPr>
            <p:cNvSpPr txBox="1"/>
            <p:nvPr/>
          </p:nvSpPr>
          <p:spPr>
            <a:xfrm>
              <a:off x="7538144" y="4659989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Drive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DA999-1FE9-F34F-B424-140FA1F70982}"/>
              </a:ext>
            </a:extLst>
          </p:cNvPr>
          <p:cNvGrpSpPr/>
          <p:nvPr/>
        </p:nvGrpSpPr>
        <p:grpSpPr>
          <a:xfrm>
            <a:off x="3210403" y="1966744"/>
            <a:ext cx="4574295" cy="3473557"/>
            <a:chOff x="3210403" y="1966744"/>
            <a:chExt cx="4574295" cy="3473557"/>
          </a:xfrm>
        </p:grpSpPr>
        <p:pic>
          <p:nvPicPr>
            <p:cNvPr id="4100" name="Picture 4" descr="ICloud, IPhone, Berkendara ICloud gambar png">
              <a:extLst>
                <a:ext uri="{FF2B5EF4-FFF2-40B4-BE49-F238E27FC236}">
                  <a16:creationId xmlns:a16="http://schemas.microsoft.com/office/drawing/2014/main" id="{8DCD4C07-C81B-4147-B8AA-51975373B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403" y="1966744"/>
              <a:ext cx="4574295" cy="304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619F6F-DBC1-2649-9F67-E31E2695B335}"/>
                </a:ext>
              </a:extLst>
            </p:cNvPr>
            <p:cNvSpPr txBox="1"/>
            <p:nvPr/>
          </p:nvSpPr>
          <p:spPr>
            <a:xfrm>
              <a:off x="3807996" y="4670860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ICloud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993E3-91C5-694C-BDA2-3CC44AF335A9}"/>
              </a:ext>
            </a:extLst>
          </p:cNvPr>
          <p:cNvGrpSpPr/>
          <p:nvPr/>
        </p:nvGrpSpPr>
        <p:grpSpPr>
          <a:xfrm>
            <a:off x="428889" y="2352099"/>
            <a:ext cx="3379107" cy="3100946"/>
            <a:chOff x="428889" y="2352099"/>
            <a:chExt cx="3379107" cy="3100946"/>
          </a:xfrm>
        </p:grpSpPr>
        <p:pic>
          <p:nvPicPr>
            <p:cNvPr id="4102" name="Picture 6" descr="Dropbox Logo transparent PNG - StickPNG">
              <a:extLst>
                <a:ext uri="{FF2B5EF4-FFF2-40B4-BE49-F238E27FC236}">
                  <a16:creationId xmlns:a16="http://schemas.microsoft.com/office/drawing/2014/main" id="{D90CDDCF-8476-054B-91C8-DB4F2400E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5" r="74649" b="36466"/>
            <a:stretch/>
          </p:blipFill>
          <p:spPr bwMode="auto">
            <a:xfrm>
              <a:off x="848042" y="2352099"/>
              <a:ext cx="2142348" cy="230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40924F-9CCF-A346-AF09-D7232FF6E1A3}"/>
                </a:ext>
              </a:extLst>
            </p:cNvPr>
            <p:cNvSpPr txBox="1"/>
            <p:nvPr/>
          </p:nvSpPr>
          <p:spPr>
            <a:xfrm>
              <a:off x="428889" y="4683604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Dropbox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054BA4-3578-4A41-9129-E37E5918C03E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about VCS 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snapshot’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source code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bekerja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berkolaborasi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baik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F3A659-6705-2347-8DAB-EC90DF99DA62}"/>
              </a:ext>
            </a:extLst>
          </p:cNvPr>
          <p:cNvSpPr txBox="1">
            <a:spLocks/>
          </p:cNvSpPr>
          <p:nvPr/>
        </p:nvSpPr>
        <p:spPr>
          <a:xfrm>
            <a:off x="838200" y="396674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Mengetahui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siapa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68100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Kembali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keadaan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sebelum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(Checkout) …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2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2" grpId="0" build="p"/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 Kiat Menjadikan Rumah Anda Tetap Rapi dan Bersih Setiap Waktu | SHARP  Indonesia">
            <a:extLst>
              <a:ext uri="{FF2B5EF4-FFF2-40B4-BE49-F238E27FC236}">
                <a16:creationId xmlns:a16="http://schemas.microsoft.com/office/drawing/2014/main" id="{6F655FBB-224D-0B4E-908D-C9A1C787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32" y="1344899"/>
            <a:ext cx="7330736" cy="48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77989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D07E25-9615-3041-BEE3-CA872412224C}"/>
              </a:ext>
            </a:extLst>
          </p:cNvPr>
          <p:cNvGrpSpPr/>
          <p:nvPr/>
        </p:nvGrpSpPr>
        <p:grpSpPr>
          <a:xfrm>
            <a:off x="110169" y="1878682"/>
            <a:ext cx="12081831" cy="3723702"/>
            <a:chOff x="110168" y="1894901"/>
            <a:chExt cx="12081831" cy="3723702"/>
          </a:xfrm>
        </p:grpSpPr>
        <p:pic>
          <p:nvPicPr>
            <p:cNvPr id="6150" name="Picture 6" descr="Top 5 Open Source Version Control Tools for System Admins">
              <a:extLst>
                <a:ext uri="{FF2B5EF4-FFF2-40B4-BE49-F238E27FC236}">
                  <a16:creationId xmlns:a16="http://schemas.microsoft.com/office/drawing/2014/main" id="{73CC582E-8E6C-8345-B500-D089CAFFE5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667" b="79667" l="4083" r="89167">
                          <a14:foregroundMark x1="7417" y1="38667" x2="11667" y2="61333"/>
                          <a14:foregroundMark x1="11667" y1="61333" x2="11917" y2="61667"/>
                          <a14:foregroundMark x1="4083" y1="59167" x2="9500" y2="42500"/>
                          <a14:foregroundMark x1="9500" y1="42500" x2="11667" y2="38667"/>
                          <a14:foregroundMark x1="26750" y1="41833" x2="30750" y2="57333"/>
                          <a14:foregroundMark x1="30750" y1="57333" x2="31667" y2="59000"/>
                          <a14:foregroundMark x1="46667" y1="39833" x2="51000" y2="58833"/>
                          <a14:foregroundMark x1="51000" y1="58833" x2="51083" y2="58167"/>
                          <a14:foregroundMark x1="66583" y1="35333" x2="68000" y2="54833"/>
                          <a14:foregroundMark x1="68000" y1="54833" x2="69500" y2="63000"/>
                          <a14:foregroundMark x1="69500" y1="63000" x2="74167" y2="45500"/>
                          <a14:foregroundMark x1="74167" y1="45500" x2="69750" y2="45000"/>
                          <a14:foregroundMark x1="69750" y1="45000" x2="68583" y2="52500"/>
                          <a14:foregroundMark x1="68583" y1="52500" x2="73667" y2="52333"/>
                          <a14:foregroundMark x1="73667" y1="52333" x2="69833" y2="48333"/>
                          <a14:foregroundMark x1="69833" y1="48333" x2="69500" y2="48500"/>
                          <a14:foregroundMark x1="70667" y1="39833" x2="64750" y2="59667"/>
                          <a14:foregroundMark x1="69583" y1="36000" x2="75917" y2="56667"/>
                          <a14:foregroundMark x1="5000" y1="38333" x2="9500" y2="36833"/>
                          <a14:foregroundMark x1="9500" y1="36833" x2="13500" y2="39333"/>
                          <a14:foregroundMark x1="13500" y1="39333" x2="15583" y2="46167"/>
                          <a14:foregroundMark x1="15583" y1="46167" x2="16417" y2="54167"/>
                          <a14:foregroundMark x1="16417" y1="54167" x2="13917" y2="61500"/>
                          <a14:foregroundMark x1="13917" y1="61500" x2="10083" y2="64000"/>
                          <a14:foregroundMark x1="10083" y1="64000" x2="6250" y2="62667"/>
                          <a14:foregroundMark x1="6250" y1="62667" x2="5833" y2="62000"/>
                          <a14:foregroundMark x1="9417" y1="34667" x2="13833" y2="36333"/>
                          <a14:foregroundMark x1="13833" y1="36333" x2="16500" y2="42333"/>
                          <a14:foregroundMark x1="16500" y1="42333" x2="17583" y2="48667"/>
                          <a14:foregroundMark x1="14917" y1="37833" x2="17500" y2="44167"/>
                          <a14:foregroundMark x1="17500" y1="44167" x2="18083" y2="50833"/>
                          <a14:foregroundMark x1="23833" y1="38333" x2="28583" y2="34667"/>
                          <a14:foregroundMark x1="28583" y1="34667" x2="33167" y2="35833"/>
                          <a14:foregroundMark x1="33167" y1="35833" x2="35750" y2="42167"/>
                          <a14:foregroundMark x1="35750" y1="42167" x2="36667" y2="50667"/>
                          <a14:foregroundMark x1="36667" y1="50667" x2="36167" y2="59167"/>
                          <a14:foregroundMark x1="36167" y1="59167" x2="33333" y2="64500"/>
                          <a14:foregroundMark x1="33333" y1="64500" x2="29250" y2="65500"/>
                          <a14:foregroundMark x1="29250" y1="65500" x2="25250" y2="63333"/>
                          <a14:foregroundMark x1="25250" y1="63333" x2="23000" y2="56000"/>
                          <a14:foregroundMark x1="23000" y1="56000" x2="22500" y2="47500"/>
                          <a14:foregroundMark x1="22500" y1="47500" x2="23167" y2="43333"/>
                          <a14:foregroundMark x1="34500" y1="37500" x2="36500" y2="44333"/>
                          <a14:foregroundMark x1="36500" y1="44333" x2="37667" y2="55000"/>
                          <a14:foregroundMark x1="36167" y1="39000" x2="36167" y2="39000"/>
                          <a14:foregroundMark x1="44167" y1="38000" x2="48833" y2="37833"/>
                          <a14:foregroundMark x1="48833" y1="37833" x2="53000" y2="38500"/>
                          <a14:foregroundMark x1="53000" y1="38500" x2="55500" y2="44667"/>
                          <a14:foregroundMark x1="55500" y1="44667" x2="55833" y2="54167"/>
                          <a14:foregroundMark x1="55833" y1="54167" x2="53917" y2="61167"/>
                          <a14:foregroundMark x1="53917" y1="61167" x2="49583" y2="63500"/>
                          <a14:foregroundMark x1="49583" y1="63500" x2="45750" y2="60667"/>
                          <a14:foregroundMark x1="45750" y1="60667" x2="43583" y2="53833"/>
                          <a14:foregroundMark x1="43583" y1="53833" x2="42750" y2="46167"/>
                          <a14:foregroundMark x1="42750" y1="46167" x2="43083" y2="41500"/>
                          <a14:foregroundMark x1="52917" y1="36000" x2="56083" y2="43333"/>
                          <a14:foregroundMark x1="56083" y1="43333" x2="57250" y2="52833"/>
                          <a14:foregroundMark x1="57250" y1="52833" x2="53417" y2="57333"/>
                          <a14:foregroundMark x1="53417" y1="57333" x2="49250" y2="56167"/>
                          <a14:foregroundMark x1="49250" y1="56167" x2="44917" y2="51500"/>
                          <a14:foregroundMark x1="44917" y1="51500" x2="48667" y2="50500"/>
                          <a14:foregroundMark x1="67750" y1="39167" x2="71833" y2="42333"/>
                          <a14:foregroundMark x1="71833" y1="42333" x2="75250" y2="49167"/>
                          <a14:foregroundMark x1="75250" y1="49167" x2="74667" y2="57667"/>
                          <a14:foregroundMark x1="74667" y1="57667" x2="71667" y2="64333"/>
                          <a14:foregroundMark x1="72583" y1="37333" x2="75500" y2="43333"/>
                          <a14:foregroundMark x1="75500" y1="43333" x2="76917" y2="52333"/>
                          <a14:foregroundMark x1="76917" y1="52333" x2="75583" y2="61333"/>
                          <a14:foregroundMark x1="74167" y1="38667" x2="76250" y2="41500"/>
                          <a14:foregroundMark x1="55083" y1="39167" x2="55083" y2="39167"/>
                          <a14:foregroundMark x1="57167" y1="45667" x2="57167" y2="45667"/>
                          <a14:foregroundMark x1="53750" y1="51000" x2="53750" y2="51000"/>
                          <a14:foregroundMark x1="50583" y1="47000" x2="50667" y2="56833"/>
                          <a14:foregroundMark x1="50667" y1="56833" x2="50833" y2="58333"/>
                          <a14:foregroundMark x1="55750" y1="39667" x2="55750" y2="39667"/>
                          <a14:backgroundMark x1="20250" y1="43833" x2="20250" y2="43833"/>
                          <a14:backgroundMark x1="23250" y1="38333" x2="23250" y2="38333"/>
                          <a14:backgroundMark x1="23333" y1="38333" x2="23333" y2="38333"/>
                          <a14:backgroundMark x1="23417" y1="39000" x2="23417" y2="39000"/>
                          <a14:backgroundMark x1="23333" y1="38667" x2="23333" y2="38667"/>
                          <a14:backgroundMark x1="23167" y1="38667" x2="23500" y2="36333"/>
                          <a14:backgroundMark x1="23167" y1="38667" x2="23167" y2="38667"/>
                          <a14:backgroundMark x1="23500" y1="38667" x2="23917" y2="37500"/>
                          <a14:backgroundMark x1="59167" y1="45833" x2="59167" y2="45833"/>
                          <a14:backgroundMark x1="83500" y1="50000" x2="86833" y2="43667"/>
                          <a14:backgroundMark x1="86833" y1="43667" x2="91250" y2="43333"/>
                          <a14:backgroundMark x1="91250" y1="43333" x2="94250" y2="4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" t="24834" r="964" b="14082"/>
            <a:stretch/>
          </p:blipFill>
          <p:spPr bwMode="auto">
            <a:xfrm>
              <a:off x="110168" y="1894901"/>
              <a:ext cx="11964319" cy="372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Top 5 Open Source Version Control Tools for System Admins">
              <a:extLst>
                <a:ext uri="{FF2B5EF4-FFF2-40B4-BE49-F238E27FC236}">
                  <a16:creationId xmlns:a16="http://schemas.microsoft.com/office/drawing/2014/main" id="{9815754E-30C1-9247-B1A0-96E2C3BE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00" b="75333" l="81833" r="97917">
                          <a14:foregroundMark x1="87000" y1="36833" x2="86417" y2="52167"/>
                          <a14:foregroundMark x1="86500" y1="39333" x2="90583" y2="39667"/>
                          <a14:foregroundMark x1="90583" y1="39667" x2="94500" y2="46167"/>
                          <a14:foregroundMark x1="94500" y1="46167" x2="95833" y2="53500"/>
                          <a14:foregroundMark x1="95833" y1="53500" x2="93250" y2="60000"/>
                          <a14:foregroundMark x1="93250" y1="60000" x2="89000" y2="64167"/>
                          <a14:foregroundMark x1="89000" y1="64167" x2="85417" y2="61000"/>
                          <a14:foregroundMark x1="85417" y1="61000" x2="83750" y2="53000"/>
                          <a14:foregroundMark x1="83750" y1="53000" x2="83583" y2="48000"/>
                          <a14:foregroundMark x1="82667" y1="42167" x2="83528" y2="37765"/>
                          <a14:foregroundMark x1="85345" y1="34921" x2="86500" y2="35333"/>
                          <a14:foregroundMark x1="88917" y1="36333" x2="93583" y2="37167"/>
                          <a14:foregroundMark x1="93583" y1="37167" x2="96417" y2="42667"/>
                          <a14:foregroundMark x1="96417" y1="42667" x2="97000" y2="51333"/>
                          <a14:foregroundMark x1="97000" y1="51333" x2="95178" y2="61759"/>
                          <a14:foregroundMark x1="94250" y1="37833" x2="96167" y2="40000"/>
                          <a14:backgroundMark x1="82917" y1="36833" x2="84750" y2="34333"/>
                          <a14:backgroundMark x1="84583" y1="35333" x2="84000" y2="35500"/>
                          <a14:backgroundMark x1="84167" y1="35333" x2="84917" y2="34833"/>
                          <a14:backgroundMark x1="93833" y1="65833" x2="95167" y2="63333"/>
                          <a14:backgroundMark x1="85250" y1="34667" x2="83833" y2="3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0" t="29714" b="19503"/>
            <a:stretch/>
          </p:blipFill>
          <p:spPr bwMode="auto">
            <a:xfrm>
              <a:off x="9738910" y="2192357"/>
              <a:ext cx="2453089" cy="309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6AC507-8F91-7C48-BE95-1717E54731CB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9E82AA-E9A9-F543-8D54-66412B14E03C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001074-BCF2-0641-90F8-897593787F3A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BA17B8-80C2-DC4D-966D-04A969DEF8BB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D5D6-6D16-034E-8E96-6432EE1538C8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Version Control System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18DB54-1445-6244-BF83-24B5051F3FF4}"/>
              </a:ext>
            </a:extLst>
          </p:cNvPr>
          <p:cNvSpPr txBox="1"/>
          <p:nvPr/>
        </p:nvSpPr>
        <p:spPr>
          <a:xfrm>
            <a:off x="332242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CVS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F9B88-6467-A84C-B36D-A1C084C276AC}"/>
              </a:ext>
            </a:extLst>
          </p:cNvPr>
          <p:cNvSpPr txBox="1"/>
          <p:nvPr/>
        </p:nvSpPr>
        <p:spPr>
          <a:xfrm>
            <a:off x="2676385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SVN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7C570-A35A-A34B-941F-12F7264195F2}"/>
              </a:ext>
            </a:extLst>
          </p:cNvPr>
          <p:cNvSpPr txBox="1"/>
          <p:nvPr/>
        </p:nvSpPr>
        <p:spPr>
          <a:xfrm>
            <a:off x="5160553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BDFF5F-5299-8E43-BC15-A2780954175C}"/>
              </a:ext>
            </a:extLst>
          </p:cNvPr>
          <p:cNvSpPr txBox="1"/>
          <p:nvPr/>
        </p:nvSpPr>
        <p:spPr>
          <a:xfrm>
            <a:off x="7317494" y="4687101"/>
            <a:ext cx="257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MERCURIAL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4B111-1BE2-D946-99E3-52C7DEA6F709}"/>
              </a:ext>
            </a:extLst>
          </p:cNvPr>
          <p:cNvSpPr txBox="1"/>
          <p:nvPr/>
        </p:nvSpPr>
        <p:spPr>
          <a:xfrm>
            <a:off x="10003559" y="4687101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BAZAAR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9971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BEBA93-4324-4F42-9707-509D4A8AEAD7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BCDD8D-2FF4-0145-8C85-242C19A78ED6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6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6143E48C-3CE2-A649-AAE8-514071EB4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50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44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0CAF74-A46D-0049-9158-E7E2C9859E1D}"/>
              </a:ext>
            </a:extLst>
          </p:cNvPr>
          <p:cNvSpPr txBox="1">
            <a:spLocks/>
          </p:cNvSpPr>
          <p:nvPr/>
        </p:nvSpPr>
        <p:spPr>
          <a:xfrm>
            <a:off x="838199" y="2788138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VCS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terdistribusi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di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folder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23A6C-2C15-C843-BE73-5EE04DF10E78}"/>
              </a:ext>
            </a:extLst>
          </p:cNvPr>
          <p:cNvSpPr txBox="1"/>
          <p:nvPr/>
        </p:nvSpPr>
        <p:spPr>
          <a:xfrm>
            <a:off x="3098810" y="405777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Repository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3717A-92B5-8546-91F3-3B7624B63D86}"/>
              </a:ext>
            </a:extLst>
          </p:cNvPr>
          <p:cNvSpPr txBox="1">
            <a:spLocks/>
          </p:cNvSpPr>
          <p:nvPr/>
        </p:nvSpPr>
        <p:spPr>
          <a:xfrm>
            <a:off x="838198" y="3618210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Riwayat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serangkaian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2" grpId="0" build="p"/>
      <p:bldP spid="14" grpId="0"/>
      <p:bldP spid="14" grpId="1"/>
      <p:bldP spid="15" grpId="0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Tanpa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D4B974-838D-304E-A9C0-198F7941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5" t="10343" r="12358" b="45145"/>
          <a:stretch/>
        </p:blipFill>
        <p:spPr>
          <a:xfrm>
            <a:off x="2885292" y="2048996"/>
            <a:ext cx="6421416" cy="41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EA4FBB-48D3-7644-A000-05F3C395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12"/>
          <a:stretch/>
        </p:blipFill>
        <p:spPr>
          <a:xfrm>
            <a:off x="4088328" y="5560258"/>
            <a:ext cx="4368800" cy="5047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Mulai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sadar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mengerjakan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skripsi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BAB 1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begin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bab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perbaikan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latar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belakang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menambahkan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teori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judul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3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menghapus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9" grpId="0" build="p"/>
      <p:bldP spid="20" grpId="0" build="p"/>
      <p:bldP spid="21" grpId="0" build="p"/>
      <p:bldP spid="22" grpId="0" build="p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1 - HTML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2 - CSS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5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Intro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7 – Variable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5B47C-6AF4-EF4B-85B5-08552DE3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20" y="5613467"/>
            <a:ext cx="1955800" cy="4699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4412C57-5217-9940-8934-F647864F15B3}"/>
              </a:ext>
            </a:extLst>
          </p:cNvPr>
          <p:cNvSpPr/>
          <p:nvPr/>
        </p:nvSpPr>
        <p:spPr>
          <a:xfrm>
            <a:off x="3646948" y="4879301"/>
            <a:ext cx="175847" cy="1758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6239885-4611-7747-9E34-796E62A62709}"/>
              </a:ext>
            </a:extLst>
          </p:cNvPr>
          <p:cNvSpPr/>
          <p:nvPr/>
        </p:nvSpPr>
        <p:spPr>
          <a:xfrm>
            <a:off x="3993686" y="2520924"/>
            <a:ext cx="4801968" cy="1939112"/>
          </a:xfrm>
          <a:prstGeom prst="wedgeRoundRectCallout">
            <a:avLst>
              <a:gd name="adj1" fmla="val -48957"/>
              <a:gd name="adj2" fmla="val 6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D2F4B1-C625-AE4B-AA18-DA427AF5E9B2}"/>
              </a:ext>
            </a:extLst>
          </p:cNvPr>
          <p:cNvSpPr txBox="1">
            <a:spLocks/>
          </p:cNvSpPr>
          <p:nvPr/>
        </p:nvSpPr>
        <p:spPr>
          <a:xfrm>
            <a:off x="4421688" y="2914267"/>
            <a:ext cx="4272486" cy="1359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Commit : 354812a1b3256c099fe9baee0e227db748473d0c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Author : 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prabowoteguh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teguhagungprabowo@gmail.com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Date : Commits on May 11, 2022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Message : </a:t>
            </a:r>
            <a:r>
              <a:rPr lang="en-ID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</a:p>
        </p:txBody>
      </p:sp>
    </p:spTree>
    <p:extLst>
      <p:ext uri="{BB962C8B-B14F-4D97-AF65-F5344CB8AC3E}">
        <p14:creationId xmlns:p14="http://schemas.microsoft.com/office/powerpoint/2010/main" val="8575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8" grpId="1" build="allAtOnce"/>
      <p:bldP spid="19" grpId="0" build="p"/>
      <p:bldP spid="20" grpId="0" build="p"/>
      <p:bldP spid="21" grpId="0" build="p"/>
      <p:bldP spid="22" grpId="0" build="p"/>
      <p:bldP spid="22" grpId="1" build="allAtOnce"/>
      <p:bldP spid="23" grpId="0" animBg="1"/>
      <p:bldP spid="24" grpId="0" animBg="1"/>
      <p:bldP spid="25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7BB443-9DF3-9642-81D1-AC0B939192DD}"/>
              </a:ext>
            </a:extLst>
          </p:cNvPr>
          <p:cNvCxnSpPr>
            <a:cxnSpLocks/>
          </p:cNvCxnSpPr>
          <p:nvPr/>
        </p:nvCxnSpPr>
        <p:spPr>
          <a:xfrm flipV="1">
            <a:off x="4812361" y="3597705"/>
            <a:ext cx="730795" cy="636524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95B664-6D05-7F4E-83A7-698E14A962EA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3304899" y="4213625"/>
            <a:ext cx="1595386" cy="14599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04C84-C299-7641-AA68-045727AD7A8F}"/>
              </a:ext>
            </a:extLst>
          </p:cNvPr>
          <p:cNvCxnSpPr>
            <a:cxnSpLocks/>
          </p:cNvCxnSpPr>
          <p:nvPr/>
        </p:nvCxnSpPr>
        <p:spPr>
          <a:xfrm>
            <a:off x="2643267" y="3559896"/>
            <a:ext cx="573710" cy="609768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Repo / Repository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192A5-2DAD-B448-9219-B53E365B5088}"/>
              </a:ext>
            </a:extLst>
          </p:cNvPr>
          <p:cNvCxnSpPr>
            <a:cxnSpLocks/>
          </p:cNvCxnSpPr>
          <p:nvPr/>
        </p:nvCxnSpPr>
        <p:spPr>
          <a:xfrm flipV="1">
            <a:off x="1707776" y="3563470"/>
            <a:ext cx="1958968" cy="1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41DA425-1A99-0E40-BFD0-32CA09CCDE42}"/>
              </a:ext>
            </a:extLst>
          </p:cNvPr>
          <p:cNvSpPr/>
          <p:nvPr/>
        </p:nvSpPr>
        <p:spPr>
          <a:xfrm>
            <a:off x="1893711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932EA-DCDA-AE49-99AF-9C526BEA7925}"/>
              </a:ext>
            </a:extLst>
          </p:cNvPr>
          <p:cNvSpPr/>
          <p:nvPr/>
        </p:nvSpPr>
        <p:spPr>
          <a:xfrm>
            <a:off x="2555344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A667F9-726A-C84D-BDA0-1A9EB2B33BB1}"/>
              </a:ext>
            </a:extLst>
          </p:cNvPr>
          <p:cNvSpPr/>
          <p:nvPr/>
        </p:nvSpPr>
        <p:spPr>
          <a:xfrm>
            <a:off x="3216977" y="348106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ED747B-5959-B940-9605-ECCF8C471DB9}"/>
              </a:ext>
            </a:extLst>
          </p:cNvPr>
          <p:cNvSpPr/>
          <p:nvPr/>
        </p:nvSpPr>
        <p:spPr>
          <a:xfrm>
            <a:off x="3216976" y="4125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4C005-A4D2-D94D-95FE-362A800F7A48}"/>
              </a:ext>
            </a:extLst>
          </p:cNvPr>
          <p:cNvSpPr txBox="1"/>
          <p:nvPr/>
        </p:nvSpPr>
        <p:spPr>
          <a:xfrm>
            <a:off x="3098811" y="212571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Cabang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03A9E9-BBD1-6A4E-B6C5-22666E80C19B}"/>
              </a:ext>
            </a:extLst>
          </p:cNvPr>
          <p:cNvSpPr/>
          <p:nvPr/>
        </p:nvSpPr>
        <p:spPr>
          <a:xfrm>
            <a:off x="3970707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6FE185-2CCC-584C-9E3F-E5BF5920FE32}"/>
              </a:ext>
            </a:extLst>
          </p:cNvPr>
          <p:cNvSpPr/>
          <p:nvPr/>
        </p:nvSpPr>
        <p:spPr>
          <a:xfrm>
            <a:off x="4724438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BCED90-A5F0-8440-9057-D20F819E3384}"/>
              </a:ext>
            </a:extLst>
          </p:cNvPr>
          <p:cNvCxnSpPr>
            <a:cxnSpLocks/>
          </p:cNvCxnSpPr>
          <p:nvPr/>
        </p:nvCxnSpPr>
        <p:spPr>
          <a:xfrm>
            <a:off x="3442760" y="3561042"/>
            <a:ext cx="2054791" cy="6006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650EC5E-E99E-1446-8E39-16851BF334CD}"/>
              </a:ext>
            </a:extLst>
          </p:cNvPr>
          <p:cNvSpPr/>
          <p:nvPr/>
        </p:nvSpPr>
        <p:spPr>
          <a:xfrm>
            <a:off x="5409627" y="350978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15AC2-A599-884C-8275-C0CF79F7F427}"/>
              </a:ext>
            </a:extLst>
          </p:cNvPr>
          <p:cNvSpPr txBox="1"/>
          <p:nvPr/>
        </p:nvSpPr>
        <p:spPr>
          <a:xfrm>
            <a:off x="2083700" y="5084521"/>
            <a:ext cx="8024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 /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Penggabungan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38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/>
      <p:bldP spid="24" grpId="0" animBg="1"/>
      <p:bldP spid="25" grpId="0" animBg="1"/>
      <p:bldP spid="32" grpId="0" animBg="1"/>
      <p:bldP spid="33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4344" name="Picture 8" descr="Macbook Pro Tampilan - Gambar gratis di Pixabay">
            <a:extLst>
              <a:ext uri="{FF2B5EF4-FFF2-40B4-BE49-F238E27FC236}">
                <a16:creationId xmlns:a16="http://schemas.microsoft.com/office/drawing/2014/main" id="{BCE3018E-47E5-874C-B753-B4FF9A5A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03" y="1775173"/>
            <a:ext cx="7440993" cy="44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B248F8-4A37-0C48-BB42-408FBE3BB92B}"/>
              </a:ext>
            </a:extLst>
          </p:cNvPr>
          <p:cNvGrpSpPr/>
          <p:nvPr/>
        </p:nvGrpSpPr>
        <p:grpSpPr>
          <a:xfrm>
            <a:off x="4157150" y="3563854"/>
            <a:ext cx="3877698" cy="840600"/>
            <a:chOff x="1707776" y="3475547"/>
            <a:chExt cx="3877698" cy="8406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7BB443-9DF3-9642-81D1-AC0B93919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95B664-6D05-7F4E-83A7-698E14A962EA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D04C84-C299-7641-AA68-045727AD7A8F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F192A5-2DAD-B448-9219-B53E365B5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1DA425-1A99-0E40-BFD0-32CA09CCDE42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932EA-DCDA-AE49-99AF-9C526BEA7925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A667F9-726A-C84D-BDA0-1A9EB2B33BB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ED747B-5959-B940-9605-ECCF8C471DB9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03A9E9-BBD1-6A4E-B6C5-22666E80C19B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6FE185-2CCC-584C-9E3F-E5BF5920FE32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BCED90-A5F0-8440-9057-D20F819E3384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50EC5E-E99E-1446-8E39-16851BF334CD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15C73-D5E7-9741-96C4-F4D8AA183892}"/>
              </a:ext>
            </a:extLst>
          </p:cNvPr>
          <p:cNvGrpSpPr/>
          <p:nvPr/>
        </p:nvGrpSpPr>
        <p:grpSpPr>
          <a:xfrm>
            <a:off x="4848795" y="2508568"/>
            <a:ext cx="2622569" cy="2889037"/>
            <a:chOff x="4406446" y="1775173"/>
            <a:chExt cx="3379107" cy="38320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B50026-8797-F545-A75F-0DD4EB65AFEB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30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0E9B1D48-E784-4A4E-B6CB-BE040F53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1AF57E-A954-F145-8B91-1326128A28F6}"/>
              </a:ext>
            </a:extLst>
          </p:cNvPr>
          <p:cNvGrpSpPr/>
          <p:nvPr/>
        </p:nvGrpSpPr>
        <p:grpSpPr>
          <a:xfrm>
            <a:off x="4406446" y="1654206"/>
            <a:ext cx="3379107" cy="3940393"/>
            <a:chOff x="7111126" y="1744358"/>
            <a:chExt cx="3379107" cy="39403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EC5EBB-C80F-884B-AEC6-F650CE88DC8C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22B147-54F0-AD46-BCDC-BE2DC3573E45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" name="Picture 4" descr="Github Logo - Free social media icons">
                <a:extLst>
                  <a:ext uri="{FF2B5EF4-FFF2-40B4-BE49-F238E27FC236}">
                    <a16:creationId xmlns:a16="http://schemas.microsoft.com/office/drawing/2014/main" id="{8E9B043A-D1C3-4C49-B6CD-D1FBA8240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607084-9E7B-B84F-AC5C-341542653DDF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67400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A5620-3194-DC4F-9B22-95763D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06" y="1131054"/>
            <a:ext cx="8897987" cy="5121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F3516-0772-0E48-B9EB-AF1C8E4CD2B3}"/>
              </a:ext>
            </a:extLst>
          </p:cNvPr>
          <p:cNvSpPr txBox="1"/>
          <p:nvPr/>
        </p:nvSpPr>
        <p:spPr>
          <a:xfrm>
            <a:off x="5821251" y="4957505"/>
            <a:ext cx="6695395" cy="769441"/>
          </a:xfrm>
          <a:prstGeom prst="rect">
            <a:avLst/>
          </a:prstGeom>
          <a:solidFill>
            <a:srgbClr val="2A2A2A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https://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github.com</a:t>
            </a:r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/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37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rkat Teknik Merapikan Rumah Berantakan 'Konmari', Cewek Jepang Ini  Berlipat-lipat Lebih Berbahagia">
            <a:extLst>
              <a:ext uri="{FF2B5EF4-FFF2-40B4-BE49-F238E27FC236}">
                <a16:creationId xmlns:a16="http://schemas.microsoft.com/office/drawing/2014/main" id="{6F5A6000-3444-FA41-8C0F-3371C2B9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59" y="1068789"/>
            <a:ext cx="8906481" cy="51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1796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1FAFF7E-AD85-5645-8F6B-7C8F54B0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10515600" cy="1817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cloud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projek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/ repo </a:t>
            </a:r>
            <a:r>
              <a:rPr lang="en-US" sz="3200" dirty="0">
                <a:solidFill>
                  <a:srgbClr val="00B0F0"/>
                </a:solidFill>
                <a:latin typeface="Century Gothic" panose="020B0502020202020204" pitchFamily="34" charset="0"/>
              </a:rPr>
              <a:t>git</a:t>
            </a:r>
            <a:endParaRPr lang="en-ID" sz="20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22" y="350453"/>
            <a:ext cx="5333793" cy="519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1495821" y="1602690"/>
            <a:ext cx="3379107" cy="3940393"/>
            <a:chOff x="7111126" y="1744358"/>
            <a:chExt cx="3379107" cy="39403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CB8E9-A162-2241-8058-91F5DDC2A6C7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7" name="Picture 4" descr="Github Logo - Free social media icons">
                <a:extLst>
                  <a:ext uri="{FF2B5EF4-FFF2-40B4-BE49-F238E27FC236}">
                    <a16:creationId xmlns:a16="http://schemas.microsoft.com/office/drawing/2014/main" id="{EA9A4FC3-2E12-9D4E-87D1-9F0EE6C28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4C2110-41C2-C741-AC71-2D300DE94749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282165" y="3048195"/>
            <a:ext cx="3877698" cy="840600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731D-BBE2-E342-9386-41076E0CB916}"/>
              </a:ext>
            </a:extLst>
          </p:cNvPr>
          <p:cNvSpPr txBox="1"/>
          <p:nvPr/>
        </p:nvSpPr>
        <p:spPr>
          <a:xfrm>
            <a:off x="6667864" y="477364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94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827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21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63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75A128-F6AE-4546-9D53-ADCEA9622EBA}"/>
              </a:ext>
            </a:extLst>
          </p:cNvPr>
          <p:cNvSpPr/>
          <p:nvPr/>
        </p:nvSpPr>
        <p:spPr>
          <a:xfrm>
            <a:off x="3284113" y="655189"/>
            <a:ext cx="6078828" cy="2667560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E4B3-45ED-D04C-A352-23A6F8EE98DB}"/>
              </a:ext>
            </a:extLst>
          </p:cNvPr>
          <p:cNvSpPr txBox="1"/>
          <p:nvPr/>
        </p:nvSpPr>
        <p:spPr>
          <a:xfrm>
            <a:off x="5257807" y="711042"/>
            <a:ext cx="213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9493-066F-AE4A-9E56-14DCF9902501}"/>
              </a:ext>
            </a:extLst>
          </p:cNvPr>
          <p:cNvCxnSpPr/>
          <p:nvPr/>
        </p:nvCxnSpPr>
        <p:spPr>
          <a:xfrm>
            <a:off x="6324490" y="3322749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FD4AFA-B3A4-1042-B68A-9209630340D4}"/>
              </a:ext>
            </a:extLst>
          </p:cNvPr>
          <p:cNvSpPr txBox="1"/>
          <p:nvPr/>
        </p:nvSpPr>
        <p:spPr>
          <a:xfrm>
            <a:off x="5609400" y="3067360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Repo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3B4DC2-152A-8B46-80FB-38EE3F3F1D11}"/>
              </a:ext>
            </a:extLst>
          </p:cNvPr>
          <p:cNvSpPr txBox="1"/>
          <p:nvPr/>
        </p:nvSpPr>
        <p:spPr>
          <a:xfrm>
            <a:off x="6040530" y="3952651"/>
            <a:ext cx="181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517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32" grpId="0" animBg="1"/>
      <p:bldP spid="34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89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5193422" y="1144296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17D731-7089-204E-B70B-F04FD772FD20}"/>
              </a:ext>
            </a:extLst>
          </p:cNvPr>
          <p:cNvGrpSpPr/>
          <p:nvPr/>
        </p:nvGrpSpPr>
        <p:grpSpPr>
          <a:xfrm>
            <a:off x="1654413" y="4910830"/>
            <a:ext cx="8883173" cy="1083911"/>
            <a:chOff x="1607329" y="4897951"/>
            <a:chExt cx="8883173" cy="10839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8B8C03-347D-464E-A0CB-C990385A2307}"/>
                </a:ext>
              </a:extLst>
            </p:cNvPr>
            <p:cNvGrpSpPr/>
            <p:nvPr/>
          </p:nvGrpSpPr>
          <p:grpSpPr>
            <a:xfrm>
              <a:off x="1607329" y="4930498"/>
              <a:ext cx="1770770" cy="1051364"/>
              <a:chOff x="4724015" y="4788829"/>
              <a:chExt cx="2847080" cy="1690405"/>
            </a:xfrm>
          </p:grpSpPr>
          <p:pic>
            <p:nvPicPr>
              <p:cNvPr id="2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64ED48B6-332D-354B-B606-ED576975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BEABEC57-6D4E-1643-98AD-CE84D874B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2391D2-F7DE-8342-AEA7-CEDF5D9AD0B1}"/>
                </a:ext>
              </a:extLst>
            </p:cNvPr>
            <p:cNvGrpSpPr/>
            <p:nvPr/>
          </p:nvGrpSpPr>
          <p:grpSpPr>
            <a:xfrm>
              <a:off x="3978130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BE88CC54-8FCA-FF45-92D3-7C9CBFD72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E4B837F3-A2E1-5146-B34A-3495E49D0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ACB74D-2A30-264F-B9FD-88AB45A542CE}"/>
                </a:ext>
              </a:extLst>
            </p:cNvPr>
            <p:cNvGrpSpPr/>
            <p:nvPr/>
          </p:nvGrpSpPr>
          <p:grpSpPr>
            <a:xfrm>
              <a:off x="6348931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5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ACEA656F-03DC-204E-ACE3-706931902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4F70640E-2617-F843-8179-C0A1FD5C2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5CC1F3-DDB9-114D-BCB2-68F3C62740DA}"/>
                </a:ext>
              </a:extLst>
            </p:cNvPr>
            <p:cNvGrpSpPr/>
            <p:nvPr/>
          </p:nvGrpSpPr>
          <p:grpSpPr>
            <a:xfrm>
              <a:off x="8719732" y="4897951"/>
              <a:ext cx="1770770" cy="1051364"/>
              <a:chOff x="4724015" y="4788829"/>
              <a:chExt cx="2847080" cy="1690405"/>
            </a:xfrm>
          </p:grpSpPr>
          <p:pic>
            <p:nvPicPr>
              <p:cNvPr id="38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9AC7AAEC-2D99-0D47-BF3C-4AFA89C89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12B26237-29C8-904B-8B16-E46703233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15F65-FF6D-7440-920C-74315636B601}"/>
              </a:ext>
            </a:extLst>
          </p:cNvPr>
          <p:cNvCxnSpPr>
            <a:cxnSpLocks/>
          </p:cNvCxnSpPr>
          <p:nvPr/>
        </p:nvCxnSpPr>
        <p:spPr>
          <a:xfrm flipV="1">
            <a:off x="2601535" y="3116687"/>
            <a:ext cx="3194449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B67979-C616-354A-B7C7-C86C944883F5}"/>
              </a:ext>
            </a:extLst>
          </p:cNvPr>
          <p:cNvCxnSpPr>
            <a:cxnSpLocks/>
          </p:cNvCxnSpPr>
          <p:nvPr/>
        </p:nvCxnSpPr>
        <p:spPr>
          <a:xfrm flipV="1">
            <a:off x="4984126" y="3116687"/>
            <a:ext cx="965913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4F245A-290E-7341-9A18-0DAF00CA562A}"/>
              </a:ext>
            </a:extLst>
          </p:cNvPr>
          <p:cNvCxnSpPr>
            <a:cxnSpLocks/>
          </p:cNvCxnSpPr>
          <p:nvPr/>
        </p:nvCxnSpPr>
        <p:spPr>
          <a:xfrm flipH="1" flipV="1">
            <a:off x="6396015" y="3116687"/>
            <a:ext cx="3237384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50237-6010-BF42-88F9-26FE2B666D84}"/>
              </a:ext>
            </a:extLst>
          </p:cNvPr>
          <p:cNvCxnSpPr>
            <a:cxnSpLocks/>
          </p:cNvCxnSpPr>
          <p:nvPr/>
        </p:nvCxnSpPr>
        <p:spPr>
          <a:xfrm flipH="1" flipV="1">
            <a:off x="6194738" y="3116687"/>
            <a:ext cx="1056070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014835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Layanan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selain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BB1942-BF7F-CD40-9138-933C5028160E}"/>
              </a:ext>
            </a:extLst>
          </p:cNvPr>
          <p:cNvGrpSpPr/>
          <p:nvPr/>
        </p:nvGrpSpPr>
        <p:grpSpPr>
          <a:xfrm>
            <a:off x="978794" y="2310050"/>
            <a:ext cx="3245476" cy="3245476"/>
            <a:chOff x="1841679" y="2356834"/>
            <a:chExt cx="3245476" cy="32454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14CBE-EC80-464C-A903-252621EB4F2E}"/>
                </a:ext>
              </a:extLst>
            </p:cNvPr>
            <p:cNvSpPr/>
            <p:nvPr/>
          </p:nvSpPr>
          <p:spPr>
            <a:xfrm>
              <a:off x="1841679" y="2356834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4" name="Picture 2" descr="Continuous localization with Bitbucket integration - POEditor Blog">
              <a:extLst>
                <a:ext uri="{FF2B5EF4-FFF2-40B4-BE49-F238E27FC236}">
                  <a16:creationId xmlns:a16="http://schemas.microsoft.com/office/drawing/2014/main" id="{1080B16B-A55B-104F-8D3E-0148E95D7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032" y="2410658"/>
              <a:ext cx="3149600" cy="31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3EE618-53A2-BD4B-8A08-B1BFB94F7835}"/>
              </a:ext>
            </a:extLst>
          </p:cNvPr>
          <p:cNvGrpSpPr/>
          <p:nvPr/>
        </p:nvGrpSpPr>
        <p:grpSpPr>
          <a:xfrm>
            <a:off x="4610635" y="2347907"/>
            <a:ext cx="3245476" cy="3245476"/>
            <a:chOff x="7104847" y="2310050"/>
            <a:chExt cx="3245476" cy="32454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43E6E9-793F-394D-B883-254F49307708}"/>
                </a:ext>
              </a:extLst>
            </p:cNvPr>
            <p:cNvSpPr/>
            <p:nvPr/>
          </p:nvSpPr>
          <p:spPr>
            <a:xfrm>
              <a:off x="7104847" y="2310050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6" name="Picture 4" descr="Gitlab, asli, wordmark, logo Ikon di Devicon">
              <a:extLst>
                <a:ext uri="{FF2B5EF4-FFF2-40B4-BE49-F238E27FC236}">
                  <a16:creationId xmlns:a16="http://schemas.microsoft.com/office/drawing/2014/main" id="{DAF822FC-E1A0-574A-ADF6-269FBD5AC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8586" y="2833352"/>
              <a:ext cx="2214360" cy="22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795B3E-C115-1B43-9A07-416F12D59F27}"/>
              </a:ext>
            </a:extLst>
          </p:cNvPr>
          <p:cNvGrpSpPr/>
          <p:nvPr/>
        </p:nvGrpSpPr>
        <p:grpSpPr>
          <a:xfrm>
            <a:off x="8242477" y="2267998"/>
            <a:ext cx="3245476" cy="3245476"/>
            <a:chOff x="4889680" y="1806262"/>
            <a:chExt cx="3245476" cy="324547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13BC8F-3704-5E48-A566-FB98CD326AE2}"/>
                </a:ext>
              </a:extLst>
            </p:cNvPr>
            <p:cNvSpPr/>
            <p:nvPr/>
          </p:nvSpPr>
          <p:spPr>
            <a:xfrm>
              <a:off x="4889680" y="1806262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eroku Logo - Salesforce Heroku Transparent PNG - 576x684 - Free Download  on NicePNG">
              <a:extLst>
                <a:ext uri="{FF2B5EF4-FFF2-40B4-BE49-F238E27FC236}">
                  <a16:creationId xmlns:a16="http://schemas.microsoft.com/office/drawing/2014/main" id="{99015816-87A6-E245-B8D8-923B32453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9" r="28647"/>
            <a:stretch/>
          </p:blipFill>
          <p:spPr bwMode="auto">
            <a:xfrm>
              <a:off x="5624777" y="2168703"/>
              <a:ext cx="1770015" cy="252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5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System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</a:t>
            </a: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Salah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yang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VCS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227407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Website /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cloude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project GIT</a:t>
            </a:r>
          </a:p>
        </p:txBody>
      </p:sp>
    </p:spTree>
    <p:extLst>
      <p:ext uri="{BB962C8B-B14F-4D97-AF65-F5344CB8AC3E}">
        <p14:creationId xmlns:p14="http://schemas.microsoft.com/office/powerpoint/2010/main" val="4292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4" grpId="0" build="p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repository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Folder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Berpindah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Cabang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bebas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Menggabungkan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remote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Mengirimkan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–b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commit –m “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pesan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merge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source_branch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target_branch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add remote &lt;name&gt;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clone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push &lt;remote&gt; &lt;branch&gt;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pull &lt;remote&gt; &lt;branch&gt;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&lt;span&gt; &lt;/span&gt;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 &lt;span&gt; tag is an inline container used to mark up a part of a text, or a part of a document.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easily styled by CSS or manipulated with JavaScript using the class or id attribute.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much like the 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 element, but &lt;div&gt; is a block-level element and &lt;span&gt; is an inline element.</a:t>
            </a:r>
          </a:p>
        </p:txBody>
      </p:sp>
    </p:spTree>
    <p:extLst>
      <p:ext uri="{BB962C8B-B14F-4D97-AF65-F5344CB8AC3E}">
        <p14:creationId xmlns:p14="http://schemas.microsoft.com/office/powerpoint/2010/main" val="331399087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&amp; GITHUB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75262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4212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DA6355-6BD1-A58A-88BF-FA1A3D71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78" y="1848183"/>
            <a:ext cx="11049000" cy="4742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Relational 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dinormalisasi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jelas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(Connolly &amp;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, 2010:146)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relasional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gambaran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skema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menjelaskan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hubungan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tabel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database.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338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4E7B99-3335-7342-5D2C-9C140F4F0846}"/>
              </a:ext>
            </a:extLst>
          </p:cNvPr>
          <p:cNvSpPr/>
          <p:nvPr/>
        </p:nvSpPr>
        <p:spPr>
          <a:xfrm>
            <a:off x="2070341" y="2147976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siswa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4706C-7465-C155-9D99-86232E96E126}"/>
              </a:ext>
            </a:extLst>
          </p:cNvPr>
          <p:cNvSpPr/>
          <p:nvPr/>
        </p:nvSpPr>
        <p:spPr>
          <a:xfrm>
            <a:off x="7947805" y="2147975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guru</a:t>
            </a:r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4CCD1-2629-A261-05F2-3540DB6CB360}"/>
              </a:ext>
            </a:extLst>
          </p:cNvPr>
          <p:cNvSpPr/>
          <p:nvPr/>
        </p:nvSpPr>
        <p:spPr>
          <a:xfrm>
            <a:off x="2070341" y="4408099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mata_pelajaran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EF7C1A-3688-4E97-E61F-0814572DC664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4244197" y="2449900"/>
            <a:ext cx="3703608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E3030-C3B6-DEAD-68F5-C8085340F870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157269" y="2751825"/>
            <a:ext cx="0" cy="1656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140946-529E-0A30-4ECA-7A775A6D32FB}"/>
              </a:ext>
            </a:extLst>
          </p:cNvPr>
          <p:cNvSpPr txBox="1"/>
          <p:nvPr/>
        </p:nvSpPr>
        <p:spPr>
          <a:xfrm>
            <a:off x="747362" y="944784"/>
            <a:ext cx="426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29A8E-05A0-4048-B91C-E6065F6A7F31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Primary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9598BF-7336-213D-2A1E-13E66FC21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2" y="862266"/>
            <a:ext cx="2551068" cy="2946072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FE49B8-C1EC-C291-D14B-D33B130311C4}"/>
              </a:ext>
            </a:extLst>
          </p:cNvPr>
          <p:cNvSpPr txBox="1">
            <a:spLocks/>
          </p:cNvSpPr>
          <p:nvPr/>
        </p:nvSpPr>
        <p:spPr>
          <a:xfrm>
            <a:off x="2113734" y="43009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pengenal unik yang membedakan satu record dari yang lain </a:t>
            </a:r>
          </a:p>
        </p:txBody>
      </p:sp>
    </p:spTree>
    <p:extLst>
      <p:ext uri="{BB962C8B-B14F-4D97-AF65-F5344CB8AC3E}">
        <p14:creationId xmlns:p14="http://schemas.microsoft.com/office/powerpoint/2010/main" val="385966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89614-9F09-0030-1281-78678B147639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4D091-E9C8-FEBE-0199-1133E203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17" y="2578053"/>
            <a:ext cx="3738374" cy="1210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6BDD4-9755-2951-0F3B-C9BD7DCD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2" y="2578054"/>
            <a:ext cx="3654036" cy="1210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24825-F4E2-E06A-7CD2-4A71743F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2" y="4980736"/>
            <a:ext cx="3222458" cy="1390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68B5BF-3C94-CB37-0644-A2264B153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17" y="4980736"/>
            <a:ext cx="4064786" cy="1181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2D68B-15B8-358C-5A3C-F391E594E033}"/>
              </a:ext>
            </a:extLst>
          </p:cNvPr>
          <p:cNvSpPr txBox="1"/>
          <p:nvPr/>
        </p:nvSpPr>
        <p:spPr>
          <a:xfrm>
            <a:off x="3361510" y="4256334"/>
            <a:ext cx="424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Dibawah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merupakan</a:t>
            </a:r>
            <a:r>
              <a:rPr lang="en-US" dirty="0">
                <a:solidFill>
                  <a:schemeClr val="bg1"/>
                </a:solidFill>
              </a:rPr>
              <a:t> primary key?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BB847-EB40-77C0-6696-2D7F703BA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4607" y="2637338"/>
            <a:ext cx="407675" cy="114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8DC9B0-DF3B-3861-5C3C-032742ED7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9226" y="2637339"/>
            <a:ext cx="407675" cy="1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78FF7-76EC-1BDC-94FA-9A358393E993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Foreign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B234D-5548-434A-7612-1E6C1D3702C2}"/>
              </a:ext>
            </a:extLst>
          </p:cNvPr>
          <p:cNvSpPr txBox="1">
            <a:spLocks/>
          </p:cNvSpPr>
          <p:nvPr/>
        </p:nvSpPr>
        <p:spPr>
          <a:xfrm>
            <a:off x="2130987" y="4116178"/>
            <a:ext cx="8841813" cy="1015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>
                <a:solidFill>
                  <a:schemeClr val="bg1"/>
                </a:solidFill>
              </a:rPr>
              <a:t>sebuah atribut atau gabungan atribut yang terdapat dalam suatu tabel yang digunakan untuk menciptakan hubungan (relasi) antara dua tabel.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41033-A0AD-B04B-52D1-730375F5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2" y="681726"/>
            <a:ext cx="3307152" cy="33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0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37C2D-8820-D9D5-1C9A-E9077D311F21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106DA-395D-3BF0-49C8-0B169CEE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13" y="2504714"/>
            <a:ext cx="2530006" cy="1463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670FC-BE43-9874-C57C-CC23CDB4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469" y="2504714"/>
            <a:ext cx="5414706" cy="14634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9CB4FF-9F36-363C-C221-3FDF10C237FF}"/>
              </a:ext>
            </a:extLst>
          </p:cNvPr>
          <p:cNvCxnSpPr>
            <a:cxnSpLocks/>
          </p:cNvCxnSpPr>
          <p:nvPr/>
        </p:nvCxnSpPr>
        <p:spPr>
          <a:xfrm>
            <a:off x="2041837" y="2191109"/>
            <a:ext cx="0" cy="589651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04AEBD-1DAD-FF5A-1B6C-70F849AB1135}"/>
              </a:ext>
            </a:extLst>
          </p:cNvPr>
          <p:cNvCxnSpPr/>
          <p:nvPr/>
        </p:nvCxnSpPr>
        <p:spPr>
          <a:xfrm>
            <a:off x="2018581" y="2191109"/>
            <a:ext cx="831586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8E11D3-AF0E-6458-42B1-8051A233346C}"/>
              </a:ext>
            </a:extLst>
          </p:cNvPr>
          <p:cNvCxnSpPr/>
          <p:nvPr/>
        </p:nvCxnSpPr>
        <p:spPr>
          <a:xfrm>
            <a:off x="10368951" y="2191109"/>
            <a:ext cx="0" cy="589651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8395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1C21E-BAD8-2EE9-03E3-1F34C90B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08" y="2506662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Relasi</a:t>
            </a:r>
            <a:r>
              <a:rPr lang="en-US" dirty="0">
                <a:solidFill>
                  <a:schemeClr val="bg1"/>
                </a:solidFill>
              </a:rPr>
              <a:t> one-to-one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one-to-many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many-to-many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097A-20D3-1C70-C530-44437701C4A7}"/>
              </a:ext>
            </a:extLst>
          </p:cNvPr>
          <p:cNvSpPr txBox="1"/>
          <p:nvPr/>
        </p:nvSpPr>
        <p:spPr>
          <a:xfrm>
            <a:off x="-2743200" y="99933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Jenis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5400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0C95-126E-8E8F-1664-034AABFA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2136175"/>
            <a:ext cx="10065589" cy="1866481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A4836-4752-A0D9-E211-3586DC225DA1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One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7A7C0-F8D2-F67E-0D34-ED81F5DD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38" y="3429000"/>
            <a:ext cx="6856725" cy="1866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F0DF9-4895-D9C6-F08F-B7EEF31B5249}"/>
              </a:ext>
            </a:extLst>
          </p:cNvPr>
          <p:cNvSpPr txBox="1"/>
          <p:nvPr/>
        </p:nvSpPr>
        <p:spPr>
          <a:xfrm>
            <a:off x="2311881" y="3411747"/>
            <a:ext cx="146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owner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D7A3C-6856-7090-9AFD-2CCFDA074313}"/>
              </a:ext>
            </a:extLst>
          </p:cNvPr>
          <p:cNvSpPr txBox="1"/>
          <p:nvPr/>
        </p:nvSpPr>
        <p:spPr>
          <a:xfrm>
            <a:off x="7197307" y="3394494"/>
            <a:ext cx="208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stakeholder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32728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uzzle with missing parts, which are connected Stock Photo - Alamy">
            <a:extLst>
              <a:ext uri="{FF2B5EF4-FFF2-40B4-BE49-F238E27FC236}">
                <a16:creationId xmlns:a16="http://schemas.microsoft.com/office/drawing/2014/main" id="{C70BBC17-874E-504E-8EF6-D90CEF80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9"/>
          <a:stretch/>
        </p:blipFill>
        <p:spPr bwMode="auto">
          <a:xfrm>
            <a:off x="854726" y="1806767"/>
            <a:ext cx="5143668" cy="34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outh Off The Streets pen - Youth Off The Streets">
            <a:extLst>
              <a:ext uri="{FF2B5EF4-FFF2-40B4-BE49-F238E27FC236}">
                <a16:creationId xmlns:a16="http://schemas.microsoft.com/office/drawing/2014/main" id="{6A8F151D-5007-B645-AC43-0D4629EA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25" y="1244906"/>
            <a:ext cx="4538949" cy="45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4986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1B74F-C981-EE2A-D5A8-0E6A8D463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lebih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dari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E5AFB-B0D5-E168-30EE-7EF208E65464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05016-95F7-CCA4-5E45-FEED4E6D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04" y="3670805"/>
            <a:ext cx="8910455" cy="1470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05A60A-9CBB-5711-310B-6302CAB3EB26}"/>
              </a:ext>
            </a:extLst>
          </p:cNvPr>
          <p:cNvSpPr txBox="1"/>
          <p:nvPr/>
        </p:nvSpPr>
        <p:spPr>
          <a:xfrm>
            <a:off x="7522236" y="3301473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dosen_wali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F5ACA-8ED9-DA86-C353-0AB7AD507337}"/>
              </a:ext>
            </a:extLst>
          </p:cNvPr>
          <p:cNvSpPr txBox="1"/>
          <p:nvPr/>
        </p:nvSpPr>
        <p:spPr>
          <a:xfrm>
            <a:off x="1331164" y="3378309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mahasiswa</a:t>
            </a:r>
            <a:endParaRPr lang="en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09512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7828-92DE-BE74-1D1F-D635BC51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7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CD3F6-572D-FE96-C97A-0DBEC128B733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Many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979AE-62C6-216E-C96C-6FF9467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96" y="3768356"/>
            <a:ext cx="7699645" cy="2408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ED386-E26E-7696-BF38-64517345F2F7}"/>
              </a:ext>
            </a:extLst>
          </p:cNvPr>
          <p:cNvSpPr txBox="1"/>
          <p:nvPr/>
        </p:nvSpPr>
        <p:spPr>
          <a:xfrm>
            <a:off x="3898976" y="460332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/ KRS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2C75D-D424-2A9B-39B0-072C384D5865}"/>
              </a:ext>
            </a:extLst>
          </p:cNvPr>
          <p:cNvSpPr txBox="1"/>
          <p:nvPr/>
        </p:nvSpPr>
        <p:spPr>
          <a:xfrm>
            <a:off x="7156885" y="5052869"/>
            <a:ext cx="238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Tabel mata_kuliah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BC2D-042B-F63D-FBC2-B15F28670EE9}"/>
              </a:ext>
            </a:extLst>
          </p:cNvPr>
          <p:cNvSpPr txBox="1"/>
          <p:nvPr/>
        </p:nvSpPr>
        <p:spPr>
          <a:xfrm>
            <a:off x="2875308" y="513401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11996-3AED-124A-B372-27277E0CD87E}"/>
              </a:ext>
            </a:extLst>
          </p:cNvPr>
          <p:cNvSpPr txBox="1"/>
          <p:nvPr/>
        </p:nvSpPr>
        <p:spPr>
          <a:xfrm>
            <a:off x="4669766" y="3386161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Pivot Table</a:t>
            </a:r>
            <a:endParaRPr lang="en-ID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8346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presentasi SQL JOIN Secara Visual | Pojok Programmer">
            <a:extLst>
              <a:ext uri="{FF2B5EF4-FFF2-40B4-BE49-F238E27FC236}">
                <a16:creationId xmlns:a16="http://schemas.microsoft.com/office/drawing/2014/main" id="{2B92713C-1FF4-442C-A499-D15FE8BB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4" y="472567"/>
            <a:ext cx="7799522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73340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odel Data Relational - Skripsi Teknik Informatika">
            <a:extLst>
              <a:ext uri="{FF2B5EF4-FFF2-40B4-BE49-F238E27FC236}">
                <a16:creationId xmlns:a16="http://schemas.microsoft.com/office/drawing/2014/main" id="{2F7A53CB-D131-4BF9-98AA-83834E58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1321118"/>
            <a:ext cx="5530850" cy="490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530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DFB-DA56-0CE5-B545-00BB7236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981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Inner join digunakan untuk menghasilkan baris data dengan cara menggabungkan 2 buah tabel atau lebih menggunakan pasangan data yang match pada masing-masing tabel.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AB00-5343-48AE-2CF8-C173A45E2D2B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5532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INNER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034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kiri (nama tabel pertama) yang tidak ada pasangan datanya pada tabel kanan (nama tabel kedua).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78277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LEFT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0374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kanan (nama tabel kedua) yang tidak ada pasangan datanya pada tabel kiri (nama tabel pertama).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7963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RIGHT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44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&lt;form&gt; &lt;/form&gt;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FORM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6879743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77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8721C8-F224-FB4E-975F-2311E3A72293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853E59-1622-CB48-BBB2-496DA2EF9BB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4D658D-46C4-0C48-8E9B-4B417316F02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CC1D47-0126-F64F-8FC6-2E4841166D3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E9FFC-8923-2448-A6E6-2224709B53E7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Tipe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68395D-AEDF-9D48-8BAB-C3506746BFF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3C86AD5-DD2F-124D-9B6D-3E61BF9EB9B9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6E0D39FE-CB1B-4E48-AA60-9606F58ABD0D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251DD98D-31D0-8548-9B1E-2DB211879FBA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C7196-7FB3-8647-A1A1-21EE28F1A3F7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Client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673D2-7F3A-2D42-B1A6-5E5FBAC72DCB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Server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716277E-F7A0-8F46-83F2-0AB0CDE7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11" y="2971792"/>
            <a:ext cx="2005545" cy="200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8B846E2-CDE8-3544-B3EB-CA043C0D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65" y="3268601"/>
            <a:ext cx="1708736" cy="170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C6F712-7878-C847-8C38-02521A105632}"/>
              </a:ext>
            </a:extLst>
          </p:cNvPr>
          <p:cNvCxnSpPr>
            <a:cxnSpLocks/>
          </p:cNvCxnSpPr>
          <p:nvPr/>
        </p:nvCxnSpPr>
        <p:spPr>
          <a:xfrm>
            <a:off x="4594034" y="3690651"/>
            <a:ext cx="304065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4F080-B5B1-4E46-B210-F0545E0EC541}"/>
              </a:ext>
            </a:extLst>
          </p:cNvPr>
          <p:cNvCxnSpPr>
            <a:cxnSpLocks/>
          </p:cNvCxnSpPr>
          <p:nvPr/>
        </p:nvCxnSpPr>
        <p:spPr>
          <a:xfrm>
            <a:off x="4594034" y="4140509"/>
            <a:ext cx="3040655" cy="0"/>
          </a:xfrm>
          <a:prstGeom prst="straightConnector1">
            <a:avLst/>
          </a:prstGeom>
          <a:ln w="38100">
            <a:solidFill>
              <a:srgbClr val="FF33C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9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&lt;input&gt; 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optgroup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textarea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fieldset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datalist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2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Text</a:t>
            </a:r>
          </a:p>
          <a:p>
            <a:r>
              <a:rPr lang="en-US" sz="3200" dirty="0">
                <a:solidFill>
                  <a:schemeClr val="bg1"/>
                </a:solidFill>
              </a:rPr>
              <a:t>Number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Password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Email</a:t>
            </a:r>
          </a:p>
          <a:p>
            <a:r>
              <a:rPr lang="en-US" sz="3200" dirty="0">
                <a:solidFill>
                  <a:schemeClr val="bg1"/>
                </a:solidFill>
              </a:rPr>
              <a:t>Checkbox</a:t>
            </a:r>
          </a:p>
          <a:p>
            <a:r>
              <a:rPr lang="en-US" sz="3200" dirty="0">
                <a:solidFill>
                  <a:schemeClr val="bg1"/>
                </a:solidFill>
              </a:rPr>
              <a:t>Radio</a:t>
            </a:r>
          </a:p>
          <a:p>
            <a:r>
              <a:rPr lang="en-US" sz="3200" dirty="0">
                <a:solidFill>
                  <a:schemeClr val="bg1"/>
                </a:solidFill>
              </a:rPr>
              <a:t>Tel</a:t>
            </a:r>
          </a:p>
          <a:p>
            <a:r>
              <a:rPr lang="en-US" sz="3200" dirty="0">
                <a:solidFill>
                  <a:schemeClr val="bg1"/>
                </a:solidFill>
              </a:rPr>
              <a:t>Hidden</a:t>
            </a:r>
          </a:p>
          <a:p>
            <a:r>
              <a:rPr lang="en-US" sz="3200" dirty="0">
                <a:solidFill>
                  <a:schemeClr val="bg1"/>
                </a:solidFill>
              </a:rPr>
              <a:t>File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32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Submit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Reset</a:t>
            </a:r>
          </a:p>
          <a:p>
            <a:pPr lvl="1"/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62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&lt;table&gt; &lt;/table&gt;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LIST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034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2B5B7-2E7A-4161-A758-E758C4CD9478}"/>
              </a:ext>
            </a:extLst>
          </p:cNvPr>
          <p:cNvSpPr/>
          <p:nvPr/>
        </p:nvSpPr>
        <p:spPr>
          <a:xfrm>
            <a:off x="7847585" y="2967335"/>
            <a:ext cx="198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6CF71-0B4D-489B-9720-603E82049082}"/>
              </a:ext>
            </a:extLst>
          </p:cNvPr>
          <p:cNvSpPr/>
          <p:nvPr/>
        </p:nvSpPr>
        <p:spPr>
          <a:xfrm>
            <a:off x="3147818" y="1877677"/>
            <a:ext cx="436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pengkondisian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15C57-1623-4F80-BE75-6BD5F8A83508}"/>
              </a:ext>
            </a:extLst>
          </p:cNvPr>
          <p:cNvSpPr/>
          <p:nvPr/>
        </p:nvSpPr>
        <p:spPr>
          <a:xfrm>
            <a:off x="381836" y="3429000"/>
            <a:ext cx="56686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pengulangan</a:t>
            </a:r>
            <a:endParaRPr lang="en-U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7626D-F5A7-4E72-8046-39CA4B525949}"/>
              </a:ext>
            </a:extLst>
          </p:cNvPr>
          <p:cNvSpPr/>
          <p:nvPr/>
        </p:nvSpPr>
        <p:spPr>
          <a:xfrm>
            <a:off x="8559378" y="954347"/>
            <a:ext cx="344992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Tipe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6F92-F9ED-4320-AAE5-2DEDD16FD923}"/>
              </a:ext>
            </a:extLst>
          </p:cNvPr>
          <p:cNvSpPr/>
          <p:nvPr/>
        </p:nvSpPr>
        <p:spPr>
          <a:xfrm>
            <a:off x="273309" y="928328"/>
            <a:ext cx="2490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variable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BC8FA-42AD-4CF5-AD92-033C9CB8293E}"/>
              </a:ext>
            </a:extLst>
          </p:cNvPr>
          <p:cNvSpPr/>
          <p:nvPr/>
        </p:nvSpPr>
        <p:spPr>
          <a:xfrm>
            <a:off x="3165417" y="5200783"/>
            <a:ext cx="2592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206D5-F046-482E-966C-B7E1F1988DB8}"/>
              </a:ext>
            </a:extLst>
          </p:cNvPr>
          <p:cNvSpPr/>
          <p:nvPr/>
        </p:nvSpPr>
        <p:spPr>
          <a:xfrm>
            <a:off x="7847585" y="5200783"/>
            <a:ext cx="21530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95527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/>
        </p:nvGraphicFramePr>
        <p:xfrm>
          <a:off x="7363325" y="3420909"/>
          <a:ext cx="392196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982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60982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/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7FE23B-8E00-E84B-9C1C-E17BDBC10F7E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AD0E1-5539-0146-8107-04A227730588}"/>
              </a:ext>
            </a:extLst>
          </p:cNvPr>
          <p:cNvCxnSpPr>
            <a:cxnSpLocks/>
          </p:cNvCxnSpPr>
          <p:nvPr/>
        </p:nvCxnSpPr>
        <p:spPr>
          <a:xfrm flipV="1">
            <a:off x="7008496" y="3152317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95BE53-4D96-2249-8A4E-2539E8C61F42}"/>
              </a:ext>
            </a:extLst>
          </p:cNvPr>
          <p:cNvSpPr txBox="1"/>
          <p:nvPr/>
        </p:nvSpPr>
        <p:spPr>
          <a:xfrm rot="16200000">
            <a:off x="6083084" y="3928554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84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DBC6AA-E6FB-8C48-B729-2F584A407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Border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Cellpadding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Cellspacing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Align</a:t>
            </a:r>
          </a:p>
          <a:p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93BD5-DDCA-8C4D-A85A-EF966C71F8D0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157610-AE1A-A941-9AA6-93509F62C6ED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AA9F65-245B-ED42-999B-CC7F5F5C7599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144016-D0BA-2445-8F79-FBC0B1C34E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FDA38-7340-0244-99A7-B3FFB596E68F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Attribut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BD3698-1703-F640-A3BC-BD1FBB357CE1}"/>
              </a:ext>
            </a:extLst>
          </p:cNvPr>
          <p:cNvSpPr txBox="1"/>
          <p:nvPr/>
        </p:nvSpPr>
        <p:spPr>
          <a:xfrm>
            <a:off x="2606842" y="4789476"/>
            <a:ext cx="6978315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DEPRECATED</a:t>
            </a:r>
            <a:endParaRPr lang="en-ID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3D8EA-0930-6B4F-A7E9-1399ED549A1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EE01987-5EA3-C144-A462-BC1C9965DDF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CF63AF-9523-2B43-9D17-E9D516A8302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C5209C9-68A0-0947-9FCA-FC24719C3AF4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3291DF-B31C-4B4E-A3B2-8B59859AB534}"/>
                </a:ext>
              </a:extLst>
            </p:cNvPr>
            <p:cNvSpPr txBox="1"/>
            <p:nvPr/>
          </p:nvSpPr>
          <p:spPr>
            <a:xfrm>
              <a:off x="1034209" y="1306821"/>
              <a:ext cx="4705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Merging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4" name="Rectangle: Rounded Corners 9">
            <a:extLst>
              <a:ext uri="{FF2B5EF4-FFF2-40B4-BE49-F238E27FC236}">
                <a16:creationId xmlns:a16="http://schemas.microsoft.com/office/drawing/2014/main" id="{C557FB12-4422-7E4F-965E-38B70D69169E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2441FC0E-16D1-B249-99D6-40367EB3555F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Top Corners Rounded 11">
            <a:extLst>
              <a:ext uri="{FF2B5EF4-FFF2-40B4-BE49-F238E27FC236}">
                <a16:creationId xmlns:a16="http://schemas.microsoft.com/office/drawing/2014/main" id="{DC7EA100-DC76-3643-9CB3-00861DFBBE96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Top Corners Rounded 12">
            <a:extLst>
              <a:ext uri="{FF2B5EF4-FFF2-40B4-BE49-F238E27FC236}">
                <a16:creationId xmlns:a16="http://schemas.microsoft.com/office/drawing/2014/main" id="{63901BDC-5FF6-034F-9C11-C17A027CE260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B0311-A183-3D43-A794-0CDAAB48EBDB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Rowspan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396EB6-7295-B346-80B9-A73AE00FADDE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Colspan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30" name="Table 28">
            <a:extLst>
              <a:ext uri="{FF2B5EF4-FFF2-40B4-BE49-F238E27FC236}">
                <a16:creationId xmlns:a16="http://schemas.microsoft.com/office/drawing/2014/main" id="{0CA350D4-4C17-D148-BD36-BE69E4156E5E}"/>
              </a:ext>
            </a:extLst>
          </p:cNvPr>
          <p:cNvGraphicFramePr>
            <a:graphicFrameLocks noGrp="1"/>
          </p:cNvGraphicFramePr>
          <p:nvPr/>
        </p:nvGraphicFramePr>
        <p:xfrm>
          <a:off x="6672555" y="3420909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 gridSpan="2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kolom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18086F-F40F-EE43-88AB-9213CECA3A2C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349107-D422-6C41-ABF8-D09FC5AEAEAA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276B38-76A2-F646-842B-D8EE1AE1926A}"/>
              </a:ext>
            </a:extLst>
          </p:cNvPr>
          <p:cNvCxnSpPr>
            <a:cxnSpLocks/>
          </p:cNvCxnSpPr>
          <p:nvPr/>
        </p:nvCxnSpPr>
        <p:spPr>
          <a:xfrm flipV="1">
            <a:off x="1144108" y="3005628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2FA7A0-5588-8C4C-A8A0-7725E103BDEF}"/>
              </a:ext>
            </a:extLst>
          </p:cNvPr>
          <p:cNvSpPr txBox="1"/>
          <p:nvPr/>
        </p:nvSpPr>
        <p:spPr>
          <a:xfrm rot="16200000">
            <a:off x="218696" y="3781865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40" name="Table 28">
            <a:extLst>
              <a:ext uri="{FF2B5EF4-FFF2-40B4-BE49-F238E27FC236}">
                <a16:creationId xmlns:a16="http://schemas.microsoft.com/office/drawing/2014/main" id="{26B7F408-3571-4441-BEE2-44D4393782FC}"/>
              </a:ext>
            </a:extLst>
          </p:cNvPr>
          <p:cNvGraphicFramePr>
            <a:graphicFrameLocks noGrp="1"/>
          </p:cNvGraphicFramePr>
          <p:nvPr/>
        </p:nvGraphicFramePr>
        <p:xfrm>
          <a:off x="1379769" y="3216961"/>
          <a:ext cx="3972912" cy="171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456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86456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43683">
                <a:tc rowSpan="3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row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30850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8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7BE1C2-AFCA-114C-A7F7-67F081ACA59C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459972"/>
          <a:ext cx="10250910" cy="426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F7B110-281A-3F40-A705-35C7BB4A7AFD}"/>
              </a:ext>
            </a:extLst>
          </p:cNvPr>
          <p:cNvCxnSpPr>
            <a:cxnSpLocks/>
          </p:cNvCxnSpPr>
          <p:nvPr/>
        </p:nvCxnSpPr>
        <p:spPr>
          <a:xfrm flipV="1">
            <a:off x="765708" y="1137000"/>
            <a:ext cx="0" cy="458400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B48691-66C8-D940-B42A-7B1D20ED0217}"/>
              </a:ext>
            </a:extLst>
          </p:cNvPr>
          <p:cNvSpPr txBox="1"/>
          <p:nvPr/>
        </p:nvSpPr>
        <p:spPr>
          <a:xfrm rot="16200000">
            <a:off x="-1476235" y="3122115"/>
            <a:ext cx="443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A9A61C-C8D9-D343-9BC0-F116C798922D}"/>
              </a:ext>
            </a:extLst>
          </p:cNvPr>
          <p:cNvCxnSpPr>
            <a:cxnSpLocks/>
          </p:cNvCxnSpPr>
          <p:nvPr/>
        </p:nvCxnSpPr>
        <p:spPr>
          <a:xfrm>
            <a:off x="1022537" y="1206914"/>
            <a:ext cx="10123512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3E2AA-37BA-7B46-8F82-241895E3685E}"/>
              </a:ext>
            </a:extLst>
          </p:cNvPr>
          <p:cNvSpPr txBox="1"/>
          <p:nvPr/>
        </p:nvSpPr>
        <p:spPr>
          <a:xfrm>
            <a:off x="1126419" y="953857"/>
            <a:ext cx="100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37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5A745E-3B50-7A4B-B37C-F0C1AD6F8217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137000"/>
          <a:ext cx="10250910" cy="45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72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939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493174-AA33-6D41-A4CA-5714821D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bg1"/>
                </a:solidFill>
              </a:rPr>
              <a:t>CSS </a:t>
            </a:r>
            <a:r>
              <a:rPr lang="en-US" sz="3200" dirty="0" err="1">
                <a:solidFill>
                  <a:schemeClr val="bg1"/>
                </a:solidFill>
              </a:rPr>
              <a:t>adalah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kepanjangaan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dari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  <a:r>
              <a:rPr lang="en-US" sz="3200" i="1" dirty="0">
                <a:solidFill>
                  <a:schemeClr val="bg1"/>
                </a:solidFill>
              </a:rPr>
              <a:t>Cascading Style Sheets</a:t>
            </a:r>
            <a:r>
              <a:rPr lang="en-US" sz="3200" dirty="0">
                <a:solidFill>
                  <a:schemeClr val="bg1"/>
                </a:solidFill>
              </a:rPr>
              <a:t> yang </a:t>
            </a:r>
            <a:r>
              <a:rPr lang="en-US" sz="3200" dirty="0" err="1">
                <a:solidFill>
                  <a:schemeClr val="bg1"/>
                </a:solidFill>
              </a:rPr>
              <a:t>berguna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proses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mengatur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tertulis</a:t>
            </a:r>
            <a:r>
              <a:rPr lang="en-US" sz="3200" dirty="0">
                <a:solidFill>
                  <a:schemeClr val="bg1"/>
                </a:solidFill>
              </a:rPr>
              <a:t> di </a:t>
            </a:r>
            <a:r>
              <a:rPr lang="en-US" sz="3200" dirty="0" err="1">
                <a:solidFill>
                  <a:schemeClr val="bg1"/>
                </a:solidFill>
              </a:rPr>
              <a:t>bahasa</a:t>
            </a:r>
            <a:r>
              <a:rPr lang="en-US" sz="3200" dirty="0">
                <a:solidFill>
                  <a:schemeClr val="bg1"/>
                </a:solidFill>
              </a:rPr>
              <a:t> markup (HTML).</a:t>
            </a:r>
          </a:p>
          <a:p>
            <a:pPr marL="0" indent="0" algn="just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3200" i="1" dirty="0">
                <a:solidFill>
                  <a:schemeClr val="bg1"/>
                </a:solidFill>
              </a:rPr>
              <a:t>Ex: color, size, position, </a:t>
            </a:r>
            <a:r>
              <a:rPr lang="en-US" sz="3200" i="1" dirty="0" err="1">
                <a:solidFill>
                  <a:schemeClr val="bg1"/>
                </a:solidFill>
              </a:rPr>
              <a:t>etc</a:t>
            </a:r>
            <a:endParaRPr lang="en-ID" sz="3200" i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BCC14-695F-B44A-B42C-8F526831292D}"/>
              </a:ext>
            </a:extLst>
          </p:cNvPr>
          <p:cNvGrpSpPr/>
          <p:nvPr/>
        </p:nvGrpSpPr>
        <p:grpSpPr>
          <a:xfrm>
            <a:off x="-211015" y="1145342"/>
            <a:ext cx="4446131" cy="596706"/>
            <a:chOff x="-211015" y="1187546"/>
            <a:chExt cx="6190039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47101BE-F3EC-FE46-B9E4-487F6B589606}"/>
                </a:ext>
              </a:extLst>
            </p:cNvPr>
            <p:cNvGrpSpPr/>
            <p:nvPr/>
          </p:nvGrpSpPr>
          <p:grpSpPr>
            <a:xfrm>
              <a:off x="-211015" y="1187546"/>
              <a:ext cx="6190039" cy="596706"/>
              <a:chOff x="-211015" y="1187546"/>
              <a:chExt cx="6190039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79AA2B-A9F0-FC4B-B30B-2C2492A5361F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190039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ADFE99-58C7-CE40-861C-3D5F929DA01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2B80B-7987-0D4D-AE45-E0F4B17E00A0}"/>
                </a:ext>
              </a:extLst>
            </p:cNvPr>
            <p:cNvSpPr txBox="1"/>
            <p:nvPr/>
          </p:nvSpPr>
          <p:spPr>
            <a:xfrm>
              <a:off x="860000" y="1306821"/>
              <a:ext cx="488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css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47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9D0F7-89FF-B145-9296-6DB753BF3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23"/>
          <a:stretch/>
        </p:blipFill>
        <p:spPr>
          <a:xfrm>
            <a:off x="1186759" y="1226326"/>
            <a:ext cx="9818481" cy="46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466B6-F1FE-3F4C-A321-3634AF8F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73" y="2913213"/>
            <a:ext cx="7095053" cy="268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2416B-379D-7444-A7DF-DCD3180A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" y="1398557"/>
            <a:ext cx="10302726" cy="100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F8AA-BC23-3342-A204-0077D234143F}"/>
              </a:ext>
            </a:extLst>
          </p:cNvPr>
          <p:cNvSpPr txBox="1"/>
          <p:nvPr/>
        </p:nvSpPr>
        <p:spPr>
          <a:xfrm>
            <a:off x="558265" y="1028549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E2F0A-D650-2040-9B5D-7AE6456AA8D9}"/>
              </a:ext>
            </a:extLst>
          </p:cNvPr>
          <p:cNvSpPr txBox="1"/>
          <p:nvPr/>
        </p:nvSpPr>
        <p:spPr>
          <a:xfrm>
            <a:off x="-511743" y="3382628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871714" y="1253358"/>
            <a:ext cx="38060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871714" y="2667449"/>
            <a:ext cx="61972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871714" y="4081540"/>
            <a:ext cx="94833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Bahasa </a:t>
            </a:r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1157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EE64B-53A7-5247-A00C-259726C7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13" y="1328286"/>
            <a:ext cx="5192987" cy="1184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7147F-AEE2-7E43-A234-1D231B98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13" y="3129414"/>
            <a:ext cx="6667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6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AC9DE-8F25-CC4A-A3BB-ADBA6A205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66"/>
          <a:stretch/>
        </p:blipFill>
        <p:spPr>
          <a:xfrm>
            <a:off x="1631217" y="1350094"/>
            <a:ext cx="8929566" cy="44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4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C2FDB2-8915-7F4B-AA36-0B1F46D6813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48F718-BDCE-8445-9E10-531C5A3015C8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EE29AF-6530-B04B-A9EC-281CCA07B28B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89EC82-83EA-4D48-9FE7-7F2450553FC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BDD5A1-21CF-C84A-911A-B7116BA75B2C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Cascading Style Sheet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27D2B9-B82C-C348-AC38-C834F5314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Aturan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mengubah</a:t>
            </a:r>
            <a:r>
              <a:rPr lang="en-US" sz="3200" dirty="0">
                <a:solidFill>
                  <a:schemeClr val="bg1"/>
                </a:solidFill>
              </a:rPr>
              <a:t> / </a:t>
            </a:r>
            <a:r>
              <a:rPr lang="en-US" sz="3200" dirty="0" err="1">
                <a:solidFill>
                  <a:schemeClr val="bg1"/>
                </a:solidFill>
              </a:rPr>
              <a:t>menampilkan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/ tag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dibuat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terpisah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Bertujuan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memisahkan</a:t>
            </a:r>
            <a:r>
              <a:rPr lang="en-US" sz="3200" dirty="0">
                <a:solidFill>
                  <a:schemeClr val="bg1"/>
                </a:solidFill>
              </a:rPr>
              <a:t> style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konten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file html</a:t>
            </a:r>
          </a:p>
          <a:p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terlihat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berbeda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19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5DC8D4-EA9B-CC41-8FCE-E79A3E9E92FC}"/>
              </a:ext>
            </a:extLst>
          </p:cNvPr>
          <p:cNvGrpSpPr/>
          <p:nvPr/>
        </p:nvGrpSpPr>
        <p:grpSpPr>
          <a:xfrm>
            <a:off x="8142972" y="1060078"/>
            <a:ext cx="2156060" cy="1480991"/>
            <a:chOff x="6371923" y="3601148"/>
            <a:chExt cx="2512196" cy="1702371"/>
          </a:xfrm>
        </p:grpSpPr>
        <p:pic>
          <p:nvPicPr>
            <p:cNvPr id="6146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53D0E1F4-4022-0C4C-8211-B191F020B5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96ED05-D725-B34E-AB71-ED11493B4D02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1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A01BDD-F686-E44E-A187-EFBDC5F3CABB}"/>
              </a:ext>
            </a:extLst>
          </p:cNvPr>
          <p:cNvGrpSpPr/>
          <p:nvPr/>
        </p:nvGrpSpPr>
        <p:grpSpPr>
          <a:xfrm>
            <a:off x="8142971" y="2835941"/>
            <a:ext cx="2156060" cy="1480991"/>
            <a:chOff x="6371923" y="3601148"/>
            <a:chExt cx="2512196" cy="1702371"/>
          </a:xfrm>
        </p:grpSpPr>
        <p:pic>
          <p:nvPicPr>
            <p:cNvPr id="11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1BB84207-5821-5141-9404-EA7D745FB5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E484EC-69E0-E04A-BA71-A5B0111C7C60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2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B68AB-A107-8342-A3DE-F6181F8162C8}"/>
              </a:ext>
            </a:extLst>
          </p:cNvPr>
          <p:cNvGrpSpPr/>
          <p:nvPr/>
        </p:nvGrpSpPr>
        <p:grpSpPr>
          <a:xfrm>
            <a:off x="8142970" y="4611803"/>
            <a:ext cx="2156060" cy="1480991"/>
            <a:chOff x="6371923" y="3601148"/>
            <a:chExt cx="2512196" cy="1702371"/>
          </a:xfrm>
        </p:grpSpPr>
        <p:pic>
          <p:nvPicPr>
            <p:cNvPr id="14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D39677CE-F6E3-5F46-8088-0B7A300071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5AFA0F-72FD-5745-82CE-3FD4BEE8B844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3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42A782CB-484E-EF4F-AC06-3DB08D4F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80" y="2483585"/>
            <a:ext cx="1890829" cy="189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D645F1AA-E6D9-7E42-86AE-B843DDD13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3768" y="1262057"/>
            <a:ext cx="3303070" cy="1585762"/>
          </a:xfrm>
          <a:prstGeom prst="rect">
            <a:avLst/>
          </a:prstGeom>
        </p:spPr>
      </p:pic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31C0EBF2-952A-6D42-B1F4-9F2A227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281904" y="4611802"/>
            <a:ext cx="3303070" cy="1683119"/>
          </a:xfrm>
          <a:prstGeom prst="rect">
            <a:avLst/>
          </a:prstGeom>
        </p:spPr>
      </p:pic>
      <p:pic>
        <p:nvPicPr>
          <p:cNvPr id="23" name="Graphic 22" descr="Line arrow: Straight with solid fill">
            <a:extLst>
              <a:ext uri="{FF2B5EF4-FFF2-40B4-BE49-F238E27FC236}">
                <a16:creationId xmlns:a16="http://schemas.microsoft.com/office/drawing/2014/main" id="{D5BE84B1-8029-104A-8298-73F3FBA03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552748" y="2971800"/>
            <a:ext cx="2839451" cy="14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682D2-DBCE-9B4C-A490-1F7953EE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1065165"/>
            <a:ext cx="9304605" cy="5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09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B62EB-5E35-3B45-95F2-4E93D0D2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11" y="1146169"/>
            <a:ext cx="9139578" cy="5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5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B21A9-CAAC-9241-B59E-6AFBEB14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21" y="1084141"/>
            <a:ext cx="9166558" cy="52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95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ANATOMI 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810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4A92-9193-CD41-9C6D-FB79750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03" y="1309036"/>
            <a:ext cx="5737594" cy="113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E2D45-AF01-8846-BA96-5FF62ABE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01" y="4186989"/>
            <a:ext cx="3655997" cy="963596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D3C3F6C3-E253-6747-952A-448A8A405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4871" y="359744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C5782-340D-2741-BC51-23E0C6F84B8C}"/>
              </a:ext>
            </a:extLst>
          </p:cNvPr>
          <p:cNvSpPr txBox="1"/>
          <p:nvPr/>
        </p:nvSpPr>
        <p:spPr>
          <a:xfrm>
            <a:off x="2012481" y="3597442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Selector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9816970F-385A-FA48-928F-986116D9E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9598" y="3171257"/>
            <a:ext cx="1497530" cy="1497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79275-A029-E840-B3BD-188DC8648795}"/>
              </a:ext>
            </a:extLst>
          </p:cNvPr>
          <p:cNvSpPr txBox="1"/>
          <p:nvPr/>
        </p:nvSpPr>
        <p:spPr>
          <a:xfrm>
            <a:off x="8604517" y="3429000"/>
            <a:ext cx="102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Value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Graphic 15" descr="Arrow: Counter-clockwise curve with solid fill">
            <a:extLst>
              <a:ext uri="{FF2B5EF4-FFF2-40B4-BE49-F238E27FC236}">
                <a16:creationId xmlns:a16="http://schemas.microsoft.com/office/drawing/2014/main" id="{389675CB-D377-ED44-B7D5-E6C4D3941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181599" y="478068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E1B3BB-285F-DF4B-B8FC-6C698BBBE73B}"/>
              </a:ext>
            </a:extLst>
          </p:cNvPr>
          <p:cNvSpPr txBox="1"/>
          <p:nvPr/>
        </p:nvSpPr>
        <p:spPr>
          <a:xfrm>
            <a:off x="5413005" y="5631848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Property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FF2415-B121-D245-BD83-B04F5176C036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B7954F-A295-1148-BB41-CDD9C22BB2A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2CD42D-67C6-794E-BE51-4452311FE1B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33DC0-5D3A-0444-896F-2B1DE0C3882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7F233C-384A-374C-B216-1959ED4DD3ED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Selector, Property, Value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873577-3841-3D4D-9F50-D54E224C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67" y="2682507"/>
            <a:ext cx="4349865" cy="1146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68C5F-43A4-4849-A703-87AEE8CE1957}"/>
              </a:ext>
            </a:extLst>
          </p:cNvPr>
          <p:cNvSpPr txBox="1"/>
          <p:nvPr/>
        </p:nvSpPr>
        <p:spPr>
          <a:xfrm>
            <a:off x="0" y="526787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-US/docs/Web/CSS/Reference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CFFCF-F5E9-8A47-B04E-14247FB1EBAD}"/>
              </a:ext>
            </a:extLst>
          </p:cNvPr>
          <p:cNvSpPr txBox="1"/>
          <p:nvPr/>
        </p:nvSpPr>
        <p:spPr>
          <a:xfrm>
            <a:off x="-1" y="468309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CSS 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mempermudah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manusia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Game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Website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Virus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Desktop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21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D74FE48-2B2A-6C47-92D4-08C58851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D56995-C589-B749-B5D5-07ACA40F7BD2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7D249A-3316-0E45-9B33-1110DCA64DF3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2B9F7B-A4D0-6D46-8E8A-E28DC11BEA9D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4AA0E1-40F7-F34D-9E9C-EF86A62B316F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B2F941-A140-5F48-81B5-5553C449BF29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Metode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Pemanggilan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B25ECA8-362F-564B-91C4-9BB06E24DFFB}"/>
              </a:ext>
            </a:extLst>
          </p:cNvPr>
          <p:cNvSpPr/>
          <p:nvPr/>
        </p:nvSpPr>
        <p:spPr>
          <a:xfrm>
            <a:off x="1613100" y="2691244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7D3C1-8B4E-074B-8A10-C807189A19A7}"/>
              </a:ext>
            </a:extLst>
          </p:cNvPr>
          <p:cNvSpPr/>
          <p:nvPr/>
        </p:nvSpPr>
        <p:spPr>
          <a:xfrm>
            <a:off x="5168214" y="2691244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17E792-C256-AA42-AB49-5EAA9807F7F1}"/>
              </a:ext>
            </a:extLst>
          </p:cNvPr>
          <p:cNvSpPr/>
          <p:nvPr/>
        </p:nvSpPr>
        <p:spPr>
          <a:xfrm>
            <a:off x="8825750" y="2691244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A69B3-E242-F04D-AF06-510CE58DB5D7}"/>
              </a:ext>
            </a:extLst>
          </p:cNvPr>
          <p:cNvSpPr txBox="1"/>
          <p:nvPr/>
        </p:nvSpPr>
        <p:spPr>
          <a:xfrm>
            <a:off x="1514625" y="4297479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55411-8DD3-0640-8C00-6A33131E6D40}"/>
              </a:ext>
            </a:extLst>
          </p:cNvPr>
          <p:cNvSpPr txBox="1"/>
          <p:nvPr/>
        </p:nvSpPr>
        <p:spPr>
          <a:xfrm>
            <a:off x="5069739" y="4297482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 FILE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96687-E096-2B40-9E28-78B4C4FDBA12}"/>
              </a:ext>
            </a:extLst>
          </p:cNvPr>
          <p:cNvSpPr txBox="1"/>
          <p:nvPr/>
        </p:nvSpPr>
        <p:spPr>
          <a:xfrm>
            <a:off x="8624853" y="4303383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EXTERNAL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01D01E-2027-7F46-B2AE-E7A0E43C417C}"/>
              </a:ext>
            </a:extLst>
          </p:cNvPr>
          <p:cNvSpPr txBox="1"/>
          <p:nvPr/>
        </p:nvSpPr>
        <p:spPr>
          <a:xfrm>
            <a:off x="868679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attribute </a:t>
            </a:r>
            <a:r>
              <a:rPr lang="en-US" sz="1600" i="1" dirty="0">
                <a:solidFill>
                  <a:schemeClr val="bg1"/>
                </a:solidFill>
                <a:latin typeface="Avenir Next LT Pro" panose="020B0504020202020204" pitchFamily="34" charset="0"/>
              </a:rPr>
              <a:t>style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61C4F7-9CB6-E54F-8276-EE358272BB89}"/>
              </a:ext>
            </a:extLst>
          </p:cNvPr>
          <p:cNvSpPr txBox="1"/>
          <p:nvPr/>
        </p:nvSpPr>
        <p:spPr>
          <a:xfrm>
            <a:off x="4562652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&lt;style&gt;&lt;/style&gt;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0F184-C342-984B-B0F4-B43AD8C51CB1}"/>
              </a:ext>
            </a:extLst>
          </p:cNvPr>
          <p:cNvSpPr txBox="1"/>
          <p:nvPr/>
        </p:nvSpPr>
        <p:spPr>
          <a:xfrm>
            <a:off x="8389097" y="4805535"/>
            <a:ext cx="270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Memanggil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file external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html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menggunakan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&lt;link&gt;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90390-A615-BD4E-9103-95DC5BC6D71A}"/>
              </a:ext>
            </a:extLst>
          </p:cNvPr>
          <p:cNvSpPr txBox="1"/>
          <p:nvPr/>
        </p:nvSpPr>
        <p:spPr>
          <a:xfrm>
            <a:off x="1760223" y="3052105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DBB40-D6EF-8A4D-A545-57F315C9C97C}"/>
              </a:ext>
            </a:extLst>
          </p:cNvPr>
          <p:cNvSpPr txBox="1"/>
          <p:nvPr/>
        </p:nvSpPr>
        <p:spPr>
          <a:xfrm>
            <a:off x="5346989" y="3052107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1A1DE2-034B-434A-A777-B2742E521ECC}"/>
              </a:ext>
            </a:extLst>
          </p:cNvPr>
          <p:cNvSpPr txBox="1"/>
          <p:nvPr/>
        </p:nvSpPr>
        <p:spPr>
          <a:xfrm>
            <a:off x="9037352" y="3052106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93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E6D3CC8F-F451-6B47-AE83-9B2CB286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644" y="79061"/>
            <a:ext cx="6545179" cy="72232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6403AE-31AE-454F-B1BB-4F8A1C4DE9BA}"/>
              </a:ext>
            </a:extLst>
          </p:cNvPr>
          <p:cNvGrpSpPr/>
          <p:nvPr/>
        </p:nvGrpSpPr>
        <p:grpSpPr>
          <a:xfrm>
            <a:off x="-906086" y="4869769"/>
            <a:ext cx="6395695" cy="584775"/>
            <a:chOff x="-819459" y="5131719"/>
            <a:chExt cx="6395695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1B6F6A-E224-1F42-A79A-C78518C54C80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Element HTML (tag)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4" name="Graphic 13" descr="Bullseye with solid fill">
              <a:extLst>
                <a:ext uri="{FF2B5EF4-FFF2-40B4-BE49-F238E27FC236}">
                  <a16:creationId xmlns:a16="http://schemas.microsoft.com/office/drawing/2014/main" id="{CCC89937-BDA4-2B49-BDA8-A3522795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E69FFB-7E29-9F43-9D58-12B3719B6BA7}"/>
              </a:ext>
            </a:extLst>
          </p:cNvPr>
          <p:cNvGrpSpPr/>
          <p:nvPr/>
        </p:nvGrpSpPr>
        <p:grpSpPr>
          <a:xfrm>
            <a:off x="-299695" y="3886575"/>
            <a:ext cx="6395695" cy="584775"/>
            <a:chOff x="-819459" y="5131719"/>
            <a:chExt cx="6395695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E71AD7-A3C5-FB49-8341-1B7CFA39BFDF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Class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8" name="Graphic 17" descr="Bullseye with solid fill">
              <a:extLst>
                <a:ext uri="{FF2B5EF4-FFF2-40B4-BE49-F238E27FC236}">
                  <a16:creationId xmlns:a16="http://schemas.microsoft.com/office/drawing/2014/main" id="{627FE4C9-0CCC-AE4B-B63B-70824CF2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53F1A4-DD9E-9546-BA13-1F66014BE77B}"/>
              </a:ext>
            </a:extLst>
          </p:cNvPr>
          <p:cNvGrpSpPr/>
          <p:nvPr/>
        </p:nvGrpSpPr>
        <p:grpSpPr>
          <a:xfrm>
            <a:off x="372177" y="2903381"/>
            <a:ext cx="6395695" cy="584775"/>
            <a:chOff x="-819459" y="5131719"/>
            <a:chExt cx="639569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61DDE-04EA-BB4B-B121-D6DA8C67A997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Id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0093BDFD-AB94-4848-A566-072897FA6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09C4FC-0721-8541-B5F3-003DE70CA9CB}"/>
              </a:ext>
            </a:extLst>
          </p:cNvPr>
          <p:cNvGrpSpPr/>
          <p:nvPr/>
        </p:nvGrpSpPr>
        <p:grpSpPr>
          <a:xfrm>
            <a:off x="1825884" y="1925642"/>
            <a:ext cx="6395695" cy="584775"/>
            <a:chOff x="-819459" y="5131719"/>
            <a:chExt cx="6395695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000A2E-C701-2B4A-8D45-557B37326AB4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Complex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4" name="Graphic 23" descr="Bullseye with solid fill">
              <a:extLst>
                <a:ext uri="{FF2B5EF4-FFF2-40B4-BE49-F238E27FC236}">
                  <a16:creationId xmlns:a16="http://schemas.microsoft.com/office/drawing/2014/main" id="{1A9DE957-68BB-E944-9BA5-020889D36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2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Ketentuan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EB4CE2A-17CC-2F49-841F-6DE6C785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1">
            <a:normAutofit fontScale="925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Sebuah</a:t>
            </a:r>
            <a:r>
              <a:rPr lang="en-US" sz="3200" dirty="0">
                <a:solidFill>
                  <a:schemeClr val="bg1"/>
                </a:solidFill>
              </a:rPr>
              <a:t> element HTML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id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Setiap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(page)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tersebut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Atribut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sebagai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penanda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link</a:t>
            </a: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bisa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juga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Javascript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sebaiknya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tidak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CSS (</a:t>
            </a:r>
            <a:r>
              <a:rPr lang="en-US" sz="3200" dirty="0" err="1">
                <a:solidFill>
                  <a:schemeClr val="bg1"/>
                </a:solidFill>
              </a:rPr>
              <a:t>lebih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baik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gunakan</a:t>
            </a:r>
            <a:r>
              <a:rPr lang="en-US" sz="3200" dirty="0">
                <a:solidFill>
                  <a:schemeClr val="bg1"/>
                </a:solidFill>
              </a:rPr>
              <a:t> class selector)</a:t>
            </a:r>
          </a:p>
        </p:txBody>
      </p:sp>
    </p:spTree>
    <p:extLst>
      <p:ext uri="{BB962C8B-B14F-4D97-AF65-F5344CB8AC3E}">
        <p14:creationId xmlns:p14="http://schemas.microsoft.com/office/powerpoint/2010/main" val="2571416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The most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powerfull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programming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&lt;JavaScript&gt;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4464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Variable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Nilai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Angka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String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aritmatika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 + - / * %)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pembanding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perintah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itenary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unary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43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3427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0668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83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&lt;input&gt;</a:t>
            </a:r>
          </a:p>
          <a:p>
            <a:r>
              <a:rPr lang="en-US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textarea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fieldset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grouping form /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stepper</a:t>
            </a:r>
          </a:p>
          <a:p>
            <a:r>
              <a:rPr lang="en-US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datalist</a:t>
            </a:r>
            <a:r>
              <a:rPr lang="en-US" dirty="0">
                <a:solidFill>
                  <a:schemeClr val="bg1"/>
                </a:solidFill>
              </a:rPr>
              <a:t>&gt; =&gt;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history search</a:t>
            </a:r>
          </a:p>
          <a:p>
            <a:r>
              <a:rPr lang="en-US" dirty="0">
                <a:solidFill>
                  <a:schemeClr val="bg1"/>
                </a:solidFill>
              </a:rPr>
              <a:t>&lt;output&gt;</a:t>
            </a:r>
          </a:p>
          <a:p>
            <a:r>
              <a:rPr lang="en-US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optgroup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76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30986"/>
              </p:ext>
            </p:extLst>
          </p:nvPr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2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Pemrograman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Cara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simple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pada computer 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43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76229"/>
              </p:ext>
            </p:extLst>
          </p:nvPr>
        </p:nvGraphicFramePr>
        <p:xfrm>
          <a:off x="6672555" y="3277688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66445"/>
              </p:ext>
            </p:extLst>
          </p:nvPr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68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Control Flow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45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E912-680C-458D-A21B-52EB5D63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838" y="1796309"/>
            <a:ext cx="4994030" cy="70108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TEGUH AGUNG PRABOWO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Software Engineer at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D" sz="4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F91BF-4AB6-42A9-B9F6-E4092AB9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b="23568"/>
          <a:stretch/>
        </p:blipFill>
        <p:spPr>
          <a:xfrm>
            <a:off x="1319687" y="2259400"/>
            <a:ext cx="2600838" cy="258206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91503-FC1E-49E6-91BA-C99999065B69}"/>
              </a:ext>
            </a:extLst>
          </p:cNvPr>
          <p:cNvSpPr txBox="1"/>
          <p:nvPr/>
        </p:nvSpPr>
        <p:spPr>
          <a:xfrm>
            <a:off x="5208965" y="2138714"/>
            <a:ext cx="327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PT Bank Rakyat Indonesia</a:t>
            </a:r>
            <a:endParaRPr lang="en-ID" dirty="0">
              <a:solidFill>
                <a:srgbClr val="FFC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BE2A68-5B5A-4A14-89D1-7DE7973E766A}"/>
              </a:ext>
            </a:extLst>
          </p:cNvPr>
          <p:cNvCxnSpPr/>
          <p:nvPr/>
        </p:nvCxnSpPr>
        <p:spPr>
          <a:xfrm>
            <a:off x="5334225" y="3457520"/>
            <a:ext cx="5692727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7204ACB2-E8C9-43D7-952F-2BF7D8E3323D}"/>
              </a:ext>
            </a:extLst>
          </p:cNvPr>
          <p:cNvSpPr/>
          <p:nvPr/>
        </p:nvSpPr>
        <p:spPr>
          <a:xfrm>
            <a:off x="5270921" y="3291052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BA400950-1C19-4EA9-8456-1FC7FDD3AE28}"/>
              </a:ext>
            </a:extLst>
          </p:cNvPr>
          <p:cNvSpPr/>
          <p:nvPr/>
        </p:nvSpPr>
        <p:spPr>
          <a:xfrm>
            <a:off x="7071001" y="3273467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6873CE59-52DE-48D1-9A59-C6B93AEC2E82}"/>
              </a:ext>
            </a:extLst>
          </p:cNvPr>
          <p:cNvSpPr/>
          <p:nvPr/>
        </p:nvSpPr>
        <p:spPr>
          <a:xfrm>
            <a:off x="8790772" y="3273467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tar: 7 Points 17">
            <a:extLst>
              <a:ext uri="{FF2B5EF4-FFF2-40B4-BE49-F238E27FC236}">
                <a16:creationId xmlns:a16="http://schemas.microsoft.com/office/drawing/2014/main" id="{418C6B4F-09B0-4D27-8D78-5E106FB0002A}"/>
              </a:ext>
            </a:extLst>
          </p:cNvPr>
          <p:cNvSpPr/>
          <p:nvPr/>
        </p:nvSpPr>
        <p:spPr>
          <a:xfrm>
            <a:off x="10757320" y="3291052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523D8-B172-4D37-A67F-9B652B755DCD}"/>
              </a:ext>
            </a:extLst>
          </p:cNvPr>
          <p:cNvSpPr txBox="1"/>
          <p:nvPr/>
        </p:nvSpPr>
        <p:spPr>
          <a:xfrm>
            <a:off x="4531488" y="3790456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PHP Developer</a:t>
            </a:r>
          </a:p>
          <a:p>
            <a:pPr algn="ctr"/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Solmit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Bangun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Indonesia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BEDE9E-AF71-4BD3-94D6-8B4CE1CB0C8B}"/>
              </a:ext>
            </a:extLst>
          </p:cNvPr>
          <p:cNvSpPr txBox="1"/>
          <p:nvPr/>
        </p:nvSpPr>
        <p:spPr>
          <a:xfrm>
            <a:off x="6331568" y="3790456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</a:t>
            </a:r>
          </a:p>
          <a:p>
            <a:pPr algn="ctr"/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Bentang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InspiraTeknologi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752056-AED9-44BA-8964-027297BBA787}"/>
              </a:ext>
            </a:extLst>
          </p:cNvPr>
          <p:cNvSpPr txBox="1"/>
          <p:nvPr/>
        </p:nvSpPr>
        <p:spPr>
          <a:xfrm>
            <a:off x="9887469" y="3788054"/>
            <a:ext cx="1978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Software Engineer</a:t>
            </a:r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PT Bank Rakyat Indonesia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69147-851E-4B52-A227-A43A01EBD7EC}"/>
              </a:ext>
            </a:extLst>
          </p:cNvPr>
          <p:cNvSpPr txBox="1"/>
          <p:nvPr/>
        </p:nvSpPr>
        <p:spPr>
          <a:xfrm>
            <a:off x="8070687" y="3788054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</a:t>
            </a:r>
          </a:p>
          <a:p>
            <a:pPr algn="ctr"/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Bank Tabungan Negara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B5AF8-B142-5E41-B0D5-42033D8281BA}"/>
              </a:ext>
            </a:extLst>
          </p:cNvPr>
          <p:cNvSpPr txBox="1"/>
          <p:nvPr/>
        </p:nvSpPr>
        <p:spPr>
          <a:xfrm>
            <a:off x="4925466" y="5142671"/>
            <a:ext cx="629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“Find the mistakes”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54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Control Flow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apabila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lebih</a:t>
            </a:r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satu</a:t>
            </a:r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statement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statement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dieksekusi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atas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kebawah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kiri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kanan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2039913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4AEB07-A617-4298-9207-CC1F20BBE64A}"/>
              </a:ext>
            </a:extLst>
          </p:cNvPr>
          <p:cNvSpPr txBox="1"/>
          <p:nvPr/>
        </p:nvSpPr>
        <p:spPr>
          <a:xfrm>
            <a:off x="5655921" y="3278188"/>
            <a:ext cx="50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</a:rPr>
              <a:t>E-SBN BRIMO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12F3D-8690-42CB-A900-E74517EF7F57}"/>
              </a:ext>
            </a:extLst>
          </p:cNvPr>
          <p:cNvSpPr txBox="1"/>
          <p:nvPr/>
        </p:nvSpPr>
        <p:spPr>
          <a:xfrm>
            <a:off x="5655920" y="3931200"/>
            <a:ext cx="5017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Sekarang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bisa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beli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Surat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Berharga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Negara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tanpa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ribet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, 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Investasi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dan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sekaligus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bantu negeri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langsung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lewat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E-SBN di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BRImo</a:t>
            </a:r>
            <a:endParaRPr lang="en-US" altLang="ko-KR" sz="1400" dirty="0">
              <a:solidFill>
                <a:schemeClr val="bg1"/>
              </a:solidFill>
              <a:latin typeface="Century Gothic" panose="020B0502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F25774-F4FA-4BC7-BBE8-A934AFF5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53" y="1007494"/>
            <a:ext cx="2830794" cy="5384800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DDE340B-CED9-9647-8849-51FDD45F12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1495"/>
          <a:stretch>
            <a:fillRect/>
          </a:stretch>
        </p:blipFill>
        <p:spPr>
          <a:xfrm>
            <a:off x="2162028" y="1266813"/>
            <a:ext cx="2194694" cy="4761846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87CEDB-4356-47B7-BCC7-784D1CCF9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93" y="1188122"/>
            <a:ext cx="1108542" cy="1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Control Flow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Looping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Condition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D956D1-37A1-FA42-861B-E9307DFE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831" y="3157979"/>
            <a:ext cx="4497371" cy="1696825"/>
          </a:xfrm>
        </p:spPr>
        <p:txBody>
          <a:bodyPr>
            <a:norm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For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While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Nested Loop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31B7A9-6B0B-1145-A4FB-EDAD8EABC7E0}"/>
              </a:ext>
            </a:extLst>
          </p:cNvPr>
          <p:cNvSpPr txBox="1">
            <a:spLocks/>
          </p:cNvSpPr>
          <p:nvPr/>
        </p:nvSpPr>
        <p:spPr>
          <a:xfrm>
            <a:off x="6750798" y="3157978"/>
            <a:ext cx="4497371" cy="1696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If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If else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Switch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65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4" y="1145342"/>
            <a:ext cx="357638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Condition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A4643E-A2F5-C24B-AA2D-CC22A699E5B0}"/>
              </a:ext>
            </a:extLst>
          </p:cNvPr>
          <p:cNvCxnSpPr>
            <a:cxnSpLocks/>
          </p:cNvCxnSpPr>
          <p:nvPr/>
        </p:nvCxnSpPr>
        <p:spPr>
          <a:xfrm>
            <a:off x="5816336" y="1581394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47662DD-39E6-FD47-8FF7-2E9015E14FED}"/>
              </a:ext>
            </a:extLst>
          </p:cNvPr>
          <p:cNvSpPr/>
          <p:nvPr/>
        </p:nvSpPr>
        <p:spPr>
          <a:xfrm>
            <a:off x="5726781" y="2839887"/>
            <a:ext cx="179110" cy="179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35069A-0350-A443-B703-21586BB7FF3C}"/>
              </a:ext>
            </a:extLst>
          </p:cNvPr>
          <p:cNvSpPr/>
          <p:nvPr/>
        </p:nvSpPr>
        <p:spPr>
          <a:xfrm>
            <a:off x="5726781" y="3416493"/>
            <a:ext cx="179110" cy="179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C3EDFC-E04E-324C-839E-753D8B7910D2}"/>
              </a:ext>
            </a:extLst>
          </p:cNvPr>
          <p:cNvSpPr/>
          <p:nvPr/>
        </p:nvSpPr>
        <p:spPr>
          <a:xfrm>
            <a:off x="5726781" y="4439302"/>
            <a:ext cx="179110" cy="179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529FB6D7-371B-3149-ABDA-0E0E9311BF65}"/>
              </a:ext>
            </a:extLst>
          </p:cNvPr>
          <p:cNvSpPr/>
          <p:nvPr/>
        </p:nvSpPr>
        <p:spPr>
          <a:xfrm rot="5400000">
            <a:off x="5920032" y="3004072"/>
            <a:ext cx="631596" cy="381785"/>
          </a:xfrm>
          <a:prstGeom prst="utur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153A08-7E20-7044-B528-9CD0BEDDC015}"/>
              </a:ext>
            </a:extLst>
          </p:cNvPr>
          <p:cNvCxnSpPr>
            <a:cxnSpLocks/>
          </p:cNvCxnSpPr>
          <p:nvPr/>
        </p:nvCxnSpPr>
        <p:spPr>
          <a:xfrm>
            <a:off x="5816336" y="3697727"/>
            <a:ext cx="0" cy="6315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ircular Arrow 27">
            <a:extLst>
              <a:ext uri="{FF2B5EF4-FFF2-40B4-BE49-F238E27FC236}">
                <a16:creationId xmlns:a16="http://schemas.microsoft.com/office/drawing/2014/main" id="{A2427411-CF66-C144-98ED-FCD778D23956}"/>
              </a:ext>
            </a:extLst>
          </p:cNvPr>
          <p:cNvSpPr/>
          <p:nvPr/>
        </p:nvSpPr>
        <p:spPr>
          <a:xfrm rot="5400000" flipV="1">
            <a:off x="4609716" y="2473811"/>
            <a:ext cx="1979630" cy="243212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4415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DE09AD-DBEA-4B48-AA35-130140610862}"/>
              </a:ext>
            </a:extLst>
          </p:cNvPr>
          <p:cNvCxnSpPr>
            <a:cxnSpLocks/>
          </p:cNvCxnSpPr>
          <p:nvPr/>
        </p:nvCxnSpPr>
        <p:spPr>
          <a:xfrm>
            <a:off x="5816336" y="4822983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4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4" y="1145342"/>
            <a:ext cx="357638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Looping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A4643E-A2F5-C24B-AA2D-CC22A699E5B0}"/>
              </a:ext>
            </a:extLst>
          </p:cNvPr>
          <p:cNvCxnSpPr>
            <a:cxnSpLocks/>
          </p:cNvCxnSpPr>
          <p:nvPr/>
        </p:nvCxnSpPr>
        <p:spPr>
          <a:xfrm>
            <a:off x="5816336" y="1581394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47662DD-39E6-FD47-8FF7-2E9015E14FED}"/>
              </a:ext>
            </a:extLst>
          </p:cNvPr>
          <p:cNvSpPr/>
          <p:nvPr/>
        </p:nvSpPr>
        <p:spPr>
          <a:xfrm>
            <a:off x="5726781" y="2839887"/>
            <a:ext cx="179110" cy="179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C3EDFC-E04E-324C-839E-753D8B7910D2}"/>
              </a:ext>
            </a:extLst>
          </p:cNvPr>
          <p:cNvSpPr/>
          <p:nvPr/>
        </p:nvSpPr>
        <p:spPr>
          <a:xfrm>
            <a:off x="5726781" y="4439302"/>
            <a:ext cx="179110" cy="179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153A08-7E20-7044-B528-9CD0BEDDC015}"/>
              </a:ext>
            </a:extLst>
          </p:cNvPr>
          <p:cNvCxnSpPr>
            <a:cxnSpLocks/>
          </p:cNvCxnSpPr>
          <p:nvPr/>
        </p:nvCxnSpPr>
        <p:spPr>
          <a:xfrm>
            <a:off x="5816336" y="3213007"/>
            <a:ext cx="0" cy="111631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DE09AD-DBEA-4B48-AA35-130140610862}"/>
              </a:ext>
            </a:extLst>
          </p:cNvPr>
          <p:cNvCxnSpPr>
            <a:cxnSpLocks/>
          </p:cNvCxnSpPr>
          <p:nvPr/>
        </p:nvCxnSpPr>
        <p:spPr>
          <a:xfrm>
            <a:off x="5816336" y="4822983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A5152E2-0303-B64C-89E6-3DAE25F240F1}"/>
              </a:ext>
            </a:extLst>
          </p:cNvPr>
          <p:cNvSpPr/>
          <p:nvPr/>
        </p:nvSpPr>
        <p:spPr>
          <a:xfrm rot="9909932">
            <a:off x="6030090" y="2691090"/>
            <a:ext cx="672609" cy="67873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83297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4" y="1145342"/>
            <a:ext cx="357638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While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4C2433F-21AF-9A40-9EE3-810FCE4A9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5369" y="1841541"/>
            <a:ext cx="5912791" cy="435092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292208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Function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48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hasa Pemrograman Paling Aneh dan Unik yang Ada di Dunia - Kotakode.com |  Komunitas Developer Indonesia">
            <a:extLst>
              <a:ext uri="{FF2B5EF4-FFF2-40B4-BE49-F238E27FC236}">
                <a16:creationId xmlns:a16="http://schemas.microsoft.com/office/drawing/2014/main" id="{C65E3423-41C7-4F2B-89C2-3D703BCD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4" y="1241862"/>
            <a:ext cx="11035111" cy="482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32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“function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kunci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utama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sangat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powerfull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~Douglas Rockford </a:t>
            </a:r>
          </a:p>
        </p:txBody>
      </p:sp>
    </p:spTree>
    <p:extLst>
      <p:ext uri="{BB962C8B-B14F-4D97-AF65-F5344CB8AC3E}">
        <p14:creationId xmlns:p14="http://schemas.microsoft.com/office/powerpoint/2010/main" val="2666272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Method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Class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Constructor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691526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sub-program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dioanggil</a:t>
            </a:r>
            <a:r>
              <a:rPr lang="en-US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di </a:t>
            </a:r>
            <a:r>
              <a:rPr lang="en-US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bagian</a:t>
            </a:r>
            <a:r>
              <a:rPr lang="en-US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lain pada program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dasar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pada JS</a:t>
            </a:r>
          </a:p>
          <a:p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Disebut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juga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prosedur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menjalankan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tugas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menghitung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menggunakannya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‘</a:t>
            </a:r>
            <a:r>
              <a:rPr lang="en-ID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ID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terlebih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dahulu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function,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lalu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ID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memanggil</a:t>
            </a:r>
            <a:r>
              <a:rPr lang="en-ID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nya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3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Kenapa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40619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Reusability (DRY: ”Don’t Repeat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Yoursefl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”)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Dekomposisi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/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Abstraksi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memecah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program)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Modularitas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2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Kategori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Built-in Function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User-defined Function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5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Bilt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-in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disediakan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/ ‘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’ JavaScript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Kita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tinggal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panggil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Contoh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alert()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confirm()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prompt()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33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User-defined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sendiri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keyword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‘function’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Nama function (optional)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Parameter / Argument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()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Body function,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dibungkus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{ }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mengembalikan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Function declaration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Function Expression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Arrow Function</a:t>
            </a: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982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712123" y="1244610"/>
            <a:ext cx="23936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Skill?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660121" y="2670957"/>
            <a:ext cx="651639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Sistem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Operasi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712123" y="4097305"/>
            <a:ext cx="641239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Latar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belakang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2379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Expression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3342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Arrow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44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1" y="25296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menjalankan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0778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428197-76E1-5F42-8CC7-CD6AD3E17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81109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1748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giat Tani Asal Cirebon Temukan Padi Varietas Baru Hasil Perkawinan  Silang, Seperti Apa? - Regional Liputan6.com">
            <a:extLst>
              <a:ext uri="{FF2B5EF4-FFF2-40B4-BE49-F238E27FC236}">
                <a16:creationId xmlns:a16="http://schemas.microsoft.com/office/drawing/2014/main" id="{C755EC58-EB6E-5B4C-AED9-34EB7A9F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73" y="2395602"/>
            <a:ext cx="2066795" cy="206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867C2008-67D9-AE44-B657-631DA3BE590C}"/>
              </a:ext>
            </a:extLst>
          </p:cNvPr>
          <p:cNvSpPr/>
          <p:nvPr/>
        </p:nvSpPr>
        <p:spPr>
          <a:xfrm>
            <a:off x="4804253" y="2129424"/>
            <a:ext cx="2583494" cy="2583494"/>
          </a:xfrm>
          <a:prstGeom prst="donut">
            <a:avLst>
              <a:gd name="adj" fmla="val 66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BF019-0316-0343-B482-7F43861D1906}"/>
              </a:ext>
            </a:extLst>
          </p:cNvPr>
          <p:cNvSpPr txBox="1"/>
          <p:nvPr/>
        </p:nvSpPr>
        <p:spPr>
          <a:xfrm>
            <a:off x="5510743" y="2129424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196" name="Picture 4" descr="Resep Nasi Goreng Jawa, Sajian Lezat untuk Menu Sarapan Bersama Keluarga -  Tribun Travel">
            <a:extLst>
              <a:ext uri="{FF2B5EF4-FFF2-40B4-BE49-F238E27FC236}">
                <a16:creationId xmlns:a16="http://schemas.microsoft.com/office/drawing/2014/main" id="{E7A62DD5-EA27-B745-A7FB-648483D99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35" y="2690095"/>
            <a:ext cx="2604342" cy="14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7B033C9-355D-0140-87DB-46471E93B4A1}"/>
              </a:ext>
            </a:extLst>
          </p:cNvPr>
          <p:cNvSpPr/>
          <p:nvPr/>
        </p:nvSpPr>
        <p:spPr>
          <a:xfrm>
            <a:off x="3482236" y="3093929"/>
            <a:ext cx="1064712" cy="663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B504CE4-F598-0846-BBA7-372B4A4C7B5F}"/>
              </a:ext>
            </a:extLst>
          </p:cNvPr>
          <p:cNvSpPr/>
          <p:nvPr/>
        </p:nvSpPr>
        <p:spPr>
          <a:xfrm>
            <a:off x="7561881" y="3089231"/>
            <a:ext cx="1064712" cy="663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4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Block Code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tugas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spesifik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dipanggil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berulang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kali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Memudahkan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penelusuran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Reusability</a:t>
            </a: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2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1" y="25296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Contoh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Kasus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6395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jau Kotak Kubus - Gambar vektor gratis di Pixabay">
            <a:extLst>
              <a:ext uri="{FF2B5EF4-FFF2-40B4-BE49-F238E27FC236}">
                <a16:creationId xmlns:a16="http://schemas.microsoft.com/office/drawing/2014/main" id="{9FCC83ED-5410-F54A-A426-88BF5CE98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69" y="2104534"/>
            <a:ext cx="3355942" cy="314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ijau Kotak Kubus - Gambar vektor gratis di Pixabay">
            <a:extLst>
              <a:ext uri="{FF2B5EF4-FFF2-40B4-BE49-F238E27FC236}">
                <a16:creationId xmlns:a16="http://schemas.microsoft.com/office/drawing/2014/main" id="{55CF4E0B-E573-BD4B-84F2-26D88E6C0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897" y="2963944"/>
            <a:ext cx="1815812" cy="170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980E03-0E2D-B14E-85C2-179D27668D62}"/>
              </a:ext>
            </a:extLst>
          </p:cNvPr>
          <p:cNvSpPr txBox="1"/>
          <p:nvPr/>
        </p:nvSpPr>
        <p:spPr>
          <a:xfrm>
            <a:off x="1759670" y="3028890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4A7CF-FFE0-6543-A50F-EA2E2EAC5149}"/>
              </a:ext>
            </a:extLst>
          </p:cNvPr>
          <p:cNvSpPr txBox="1"/>
          <p:nvPr/>
        </p:nvSpPr>
        <p:spPr>
          <a:xfrm>
            <a:off x="4391319" y="4895390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59604-7AA4-364B-83C7-F0F5F102EA1A}"/>
              </a:ext>
            </a:extLst>
          </p:cNvPr>
          <p:cNvSpPr txBox="1"/>
          <p:nvPr/>
        </p:nvSpPr>
        <p:spPr>
          <a:xfrm>
            <a:off x="2259291" y="4638773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9D4F57-6CD7-E645-A1D1-DEA670F3E9ED}"/>
              </a:ext>
            </a:extLst>
          </p:cNvPr>
          <p:cNvSpPr txBox="1"/>
          <p:nvPr/>
        </p:nvSpPr>
        <p:spPr>
          <a:xfrm>
            <a:off x="7815238" y="3477577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930E95-3E1A-3D41-B220-EA8B7C9E258C}"/>
              </a:ext>
            </a:extLst>
          </p:cNvPr>
          <p:cNvSpPr txBox="1"/>
          <p:nvPr/>
        </p:nvSpPr>
        <p:spPr>
          <a:xfrm>
            <a:off x="8116897" y="4351328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60230-2D22-AC47-ACC9-7EAED54B8121}"/>
              </a:ext>
            </a:extLst>
          </p:cNvPr>
          <p:cNvSpPr txBox="1"/>
          <p:nvPr/>
        </p:nvSpPr>
        <p:spPr>
          <a:xfrm>
            <a:off x="9288962" y="4495280"/>
            <a:ext cx="38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370E7-9E4F-9040-9BEF-C4A148DB6672}"/>
              </a:ext>
            </a:extLst>
          </p:cNvPr>
          <p:cNvSpPr txBox="1"/>
          <p:nvPr/>
        </p:nvSpPr>
        <p:spPr>
          <a:xfrm>
            <a:off x="6259710" y="2776725"/>
            <a:ext cx="109958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00B0F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62704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Menjumlahkan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2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buah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kubus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Ketahui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masing-masing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kubus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=&gt; </a:t>
            </a:r>
            <a:r>
              <a:rPr lang="en-US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sisi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a = 8 </a:t>
            </a:r>
            <a:r>
              <a:rPr lang="en-US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sisi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, b = 3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Hitung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volume masing-masing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kubus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=&gt; 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8</a:t>
            </a:r>
            <a:r>
              <a:rPr lang="en-US" baseline="30000" dirty="0">
                <a:solidFill>
                  <a:srgbClr val="00B0F0"/>
                </a:solidFill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= </a:t>
            </a:r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512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, 3</a:t>
            </a:r>
            <a:r>
              <a:rPr lang="en-US" baseline="30000" dirty="0">
                <a:solidFill>
                  <a:srgbClr val="00B0F0"/>
                </a:solidFill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 = </a:t>
            </a:r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27</a:t>
            </a:r>
            <a:endParaRPr lang="en-US" baseline="30000" dirty="0">
              <a:solidFill>
                <a:srgbClr val="92D050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Jumlahkan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hasilnya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=&gt; </a:t>
            </a:r>
            <a:r>
              <a:rPr lang="en-US" dirty="0">
                <a:solidFill>
                  <a:srgbClr val="92D050"/>
                </a:solidFill>
                <a:latin typeface="Century Gothic" panose="020B0502020202020204" pitchFamily="34" charset="0"/>
              </a:rPr>
              <a:t>512 + 27 = 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539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Kembalikan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=&gt; </a:t>
            </a:r>
            <a:r>
              <a:rPr lang="en-US" dirty="0">
                <a:solidFill>
                  <a:srgbClr val="00B0F0"/>
                </a:solidFill>
                <a:latin typeface="Century Gothic" panose="020B0502020202020204" pitchFamily="34" charset="0"/>
              </a:rPr>
              <a:t>539</a:t>
            </a: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1" y="25296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Implementasi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JavaScript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Menjumlahkan</a:t>
            </a:r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2 </a:t>
            </a:r>
            <a:r>
              <a:rPr lang="en-US" sz="40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kubus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9936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5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3420789" y="2708423"/>
            <a:ext cx="7033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jumlahVolumeKubus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</a:t>
            </a: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96A7C-3F58-F24E-98F3-59849C2387EE}"/>
              </a:ext>
            </a:extLst>
          </p:cNvPr>
          <p:cNvSpPr/>
          <p:nvPr/>
        </p:nvSpPr>
        <p:spPr>
          <a:xfrm>
            <a:off x="3420789" y="2708423"/>
            <a:ext cx="1679112" cy="444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85863-5E5A-FA43-A267-C7022C8D1E2F}"/>
              </a:ext>
            </a:extLst>
          </p:cNvPr>
          <p:cNvSpPr txBox="1"/>
          <p:nvPr/>
        </p:nvSpPr>
        <p:spPr>
          <a:xfrm>
            <a:off x="75832" y="3468175"/>
            <a:ext cx="4081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Keyword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memberitau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js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bahwa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kita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memulai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membuat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" name="Bent Arrow 2">
            <a:extLst>
              <a:ext uri="{FF2B5EF4-FFF2-40B4-BE49-F238E27FC236}">
                <a16:creationId xmlns:a16="http://schemas.microsoft.com/office/drawing/2014/main" id="{D733CC21-F2BC-FE42-8A2C-B49D2EC028D6}"/>
              </a:ext>
            </a:extLst>
          </p:cNvPr>
          <p:cNvSpPr/>
          <p:nvPr/>
        </p:nvSpPr>
        <p:spPr>
          <a:xfrm rot="17251835" flipH="1">
            <a:off x="2161880" y="2859251"/>
            <a:ext cx="829559" cy="720577"/>
          </a:xfrm>
          <a:prstGeom prst="bentArrow">
            <a:avLst>
              <a:gd name="adj1" fmla="val 10609"/>
              <a:gd name="adj2" fmla="val 28333"/>
              <a:gd name="adj3" fmla="val 25000"/>
              <a:gd name="adj4" fmla="val 42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832A31-C315-B54D-8E6D-AEB8CB11124D}"/>
              </a:ext>
            </a:extLst>
          </p:cNvPr>
          <p:cNvCxnSpPr>
            <a:cxnSpLocks/>
          </p:cNvCxnSpPr>
          <p:nvPr/>
        </p:nvCxnSpPr>
        <p:spPr>
          <a:xfrm flipH="1">
            <a:off x="3721395" y="4795284"/>
            <a:ext cx="4284921" cy="3189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29B84B-6427-A449-80BB-BFC159797AEF}"/>
              </a:ext>
            </a:extLst>
          </p:cNvPr>
          <p:cNvCxnSpPr>
            <a:cxnSpLocks/>
          </p:cNvCxnSpPr>
          <p:nvPr/>
        </p:nvCxnSpPr>
        <p:spPr>
          <a:xfrm flipV="1">
            <a:off x="8006316" y="3253563"/>
            <a:ext cx="1531089" cy="1541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8A0B1A-5DA1-B543-9AE1-82981D83C133}"/>
              </a:ext>
            </a:extLst>
          </p:cNvPr>
          <p:cNvSpPr txBox="1"/>
          <p:nvPr/>
        </p:nvSpPr>
        <p:spPr>
          <a:xfrm>
            <a:off x="6748573" y="5014397"/>
            <a:ext cx="4081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</a:rPr>
              <a:t>Bungkus</a:t>
            </a:r>
            <a:r>
              <a:rPr lang="en-US" sz="1400" dirty="0">
                <a:solidFill>
                  <a:schemeClr val="bg2"/>
                </a:solidFill>
              </a:rPr>
              <a:t> function </a:t>
            </a:r>
            <a:r>
              <a:rPr lang="en-US" sz="1400" dirty="0" err="1">
                <a:solidFill>
                  <a:schemeClr val="bg2"/>
                </a:solidFill>
              </a:rPr>
              <a:t>dengan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kurung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kurawal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menandai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awal</a:t>
            </a:r>
            <a:r>
              <a:rPr lang="en-US" sz="1400" dirty="0">
                <a:solidFill>
                  <a:schemeClr val="bg2"/>
                </a:solidFill>
              </a:rPr>
              <a:t> dan </a:t>
            </a:r>
            <a:r>
              <a:rPr lang="en-US" sz="1400" dirty="0" err="1">
                <a:solidFill>
                  <a:schemeClr val="bg2"/>
                </a:solidFill>
              </a:rPr>
              <a:t>akhir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sebuah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3" grpId="0" animBg="1"/>
      <p:bldP spid="1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3420789" y="2708423"/>
            <a:ext cx="7033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jumlahVolumeKubus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</a:t>
            </a: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96A7C-3F58-F24E-98F3-59849C2387EE}"/>
              </a:ext>
            </a:extLst>
          </p:cNvPr>
          <p:cNvSpPr/>
          <p:nvPr/>
        </p:nvSpPr>
        <p:spPr>
          <a:xfrm>
            <a:off x="5077487" y="2708423"/>
            <a:ext cx="3255808" cy="444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85863-5E5A-FA43-A267-C7022C8D1E2F}"/>
              </a:ext>
            </a:extLst>
          </p:cNvPr>
          <p:cNvSpPr txBox="1"/>
          <p:nvPr/>
        </p:nvSpPr>
        <p:spPr>
          <a:xfrm>
            <a:off x="7983077" y="5069471"/>
            <a:ext cx="40813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Nama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endParaRPr lang="en-US" sz="1400" dirty="0">
              <a:solidFill>
                <a:schemeClr val="bg2"/>
              </a:solidFill>
            </a:endParaRPr>
          </a:p>
          <a:p>
            <a:r>
              <a:rPr lang="en-US" sz="1400" dirty="0">
                <a:solidFill>
                  <a:schemeClr val="bg2"/>
                </a:solidFill>
              </a:rPr>
              <a:t>Beri </a:t>
            </a:r>
            <a:r>
              <a:rPr lang="en-US" sz="1400" dirty="0" err="1">
                <a:solidFill>
                  <a:schemeClr val="bg2"/>
                </a:solidFill>
              </a:rPr>
              <a:t>nama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r>
              <a:rPr lang="en-US" sz="1400" dirty="0">
                <a:solidFill>
                  <a:schemeClr val="bg2"/>
                </a:solidFill>
              </a:rPr>
              <a:t> yang </a:t>
            </a:r>
            <a:r>
              <a:rPr lang="en-US" sz="1400" dirty="0" err="1">
                <a:solidFill>
                  <a:schemeClr val="bg2"/>
                </a:solidFill>
              </a:rPr>
              <a:t>menjelaskan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apa</a:t>
            </a:r>
            <a:r>
              <a:rPr lang="en-US" sz="1400" dirty="0">
                <a:solidFill>
                  <a:schemeClr val="bg2"/>
                </a:solidFill>
              </a:rPr>
              <a:t> yang </a:t>
            </a:r>
            <a:r>
              <a:rPr lang="en-US" sz="1400" dirty="0" err="1">
                <a:solidFill>
                  <a:schemeClr val="bg2"/>
                </a:solidFill>
              </a:rPr>
              <a:t>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dilakukan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3" name="Bent Arrow 2">
            <a:extLst>
              <a:ext uri="{FF2B5EF4-FFF2-40B4-BE49-F238E27FC236}">
                <a16:creationId xmlns:a16="http://schemas.microsoft.com/office/drawing/2014/main" id="{D733CC21-F2BC-FE42-8A2C-B49D2EC028D6}"/>
              </a:ext>
            </a:extLst>
          </p:cNvPr>
          <p:cNvSpPr/>
          <p:nvPr/>
        </p:nvSpPr>
        <p:spPr>
          <a:xfrm rot="17251835" flipH="1" flipV="1">
            <a:off x="8089319" y="3084722"/>
            <a:ext cx="1145823" cy="2210927"/>
          </a:xfrm>
          <a:prstGeom prst="bentArrow">
            <a:avLst>
              <a:gd name="adj1" fmla="val 10609"/>
              <a:gd name="adj2" fmla="val 28333"/>
              <a:gd name="adj3" fmla="val 25000"/>
              <a:gd name="adj4" fmla="val 42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87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3420789" y="2708423"/>
            <a:ext cx="7033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jumlahVolumeKubus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</a:t>
            </a: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96A7C-3F58-F24E-98F3-59849C2387EE}"/>
              </a:ext>
            </a:extLst>
          </p:cNvPr>
          <p:cNvSpPr/>
          <p:nvPr/>
        </p:nvSpPr>
        <p:spPr>
          <a:xfrm>
            <a:off x="8286161" y="2708423"/>
            <a:ext cx="1121790" cy="444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85863-5E5A-FA43-A267-C7022C8D1E2F}"/>
              </a:ext>
            </a:extLst>
          </p:cNvPr>
          <p:cNvSpPr txBox="1"/>
          <p:nvPr/>
        </p:nvSpPr>
        <p:spPr>
          <a:xfrm>
            <a:off x="6994690" y="3380440"/>
            <a:ext cx="4334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Parameter / Arguments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Data yang </a:t>
            </a:r>
            <a:r>
              <a:rPr lang="en-US" sz="1400" dirty="0" err="1">
                <a:solidFill>
                  <a:schemeClr val="bg2"/>
                </a:solidFill>
              </a:rPr>
              <a:t>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dikirim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dari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luar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saat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pemanggilan</a:t>
            </a:r>
            <a:r>
              <a:rPr lang="en-US" sz="1400" dirty="0">
                <a:solidFill>
                  <a:schemeClr val="bg2"/>
                </a:solidFill>
              </a:rPr>
              <a:t> function, </a:t>
            </a:r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digunakan</a:t>
            </a:r>
            <a:r>
              <a:rPr lang="en-US" sz="1400" dirty="0">
                <a:solidFill>
                  <a:schemeClr val="bg2"/>
                </a:solidFill>
              </a:rPr>
              <a:t> di </a:t>
            </a:r>
            <a:r>
              <a:rPr lang="en-US" sz="1400" dirty="0" err="1">
                <a:solidFill>
                  <a:schemeClr val="bg2"/>
                </a:solidFill>
              </a:rPr>
              <a:t>dalam</a:t>
            </a:r>
            <a:r>
              <a:rPr lang="en-US" sz="1400" dirty="0">
                <a:solidFill>
                  <a:schemeClr val="bg2"/>
                </a:solidFill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</a:rPr>
              <a:t>Anggap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sebagai</a:t>
            </a:r>
            <a:r>
              <a:rPr lang="en-US" sz="1400" dirty="0">
                <a:solidFill>
                  <a:schemeClr val="bg2"/>
                </a:solidFill>
              </a:rPr>
              <a:t> variable </a:t>
            </a:r>
            <a:r>
              <a:rPr lang="en-US" sz="1400" dirty="0" err="1">
                <a:solidFill>
                  <a:schemeClr val="bg2"/>
                </a:solidFill>
              </a:rPr>
              <a:t>khusus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Optional, </a:t>
            </a:r>
            <a:r>
              <a:rPr lang="en-US" sz="1400" dirty="0" err="1">
                <a:solidFill>
                  <a:schemeClr val="bg2"/>
                </a:solidFill>
              </a:rPr>
              <a:t>boleh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ada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boleh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tidak</a:t>
            </a: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Jika </a:t>
            </a:r>
            <a:r>
              <a:rPr lang="en-US" sz="1400" dirty="0" err="1">
                <a:solidFill>
                  <a:schemeClr val="bg2"/>
                </a:solidFill>
              </a:rPr>
              <a:t>tidak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ada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kosongkan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tapi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kurung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harus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tetap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ditulis</a:t>
            </a: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Jika </a:t>
            </a:r>
            <a:r>
              <a:rPr lang="en-US" sz="1400" dirty="0" err="1">
                <a:solidFill>
                  <a:schemeClr val="bg2"/>
                </a:solidFill>
              </a:rPr>
              <a:t>ada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boleh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sebanyak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mungkin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sesuai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kebutuhan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3420789" y="2708423"/>
            <a:ext cx="70335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jumlahVolumeKubus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</a:t>
            </a: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endParaRPr lang="en-US" sz="2400" b="0" dirty="0">
              <a:solidFill>
                <a:srgbClr val="C678DD"/>
              </a:solidFill>
              <a:effectLst/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C678DD"/>
              </a:solidFill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	return</a:t>
            </a: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396A7C-3F58-F24E-98F3-59849C2387EE}"/>
              </a:ext>
            </a:extLst>
          </p:cNvPr>
          <p:cNvSpPr/>
          <p:nvPr/>
        </p:nvSpPr>
        <p:spPr>
          <a:xfrm>
            <a:off x="4311966" y="4547855"/>
            <a:ext cx="1365820" cy="4443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85863-5E5A-FA43-A267-C7022C8D1E2F}"/>
              </a:ext>
            </a:extLst>
          </p:cNvPr>
          <p:cNvSpPr txBox="1"/>
          <p:nvPr/>
        </p:nvSpPr>
        <p:spPr>
          <a:xfrm>
            <a:off x="6994690" y="3380440"/>
            <a:ext cx="433448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</a:rPr>
              <a:t>Sebuah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fungsi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biasanya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mengembalikan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sebuah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nilai</a:t>
            </a:r>
            <a:endParaRPr lang="en-US" sz="1400" dirty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</a:rPr>
              <a:t>Menggunakan</a:t>
            </a:r>
            <a:r>
              <a:rPr lang="en-US" sz="1400" dirty="0">
                <a:solidFill>
                  <a:schemeClr val="bg2"/>
                </a:solidFill>
              </a:rPr>
              <a:t> keyword </a:t>
            </a:r>
            <a:r>
              <a:rPr lang="en-US" sz="1400" b="1" dirty="0">
                <a:solidFill>
                  <a:srgbClr val="00B0F0"/>
                </a:solidFill>
              </a:rPr>
              <a:t>return</a:t>
            </a:r>
            <a:r>
              <a:rPr lang="en-US" sz="1400" dirty="0">
                <a:solidFill>
                  <a:srgbClr val="00B0F0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lalu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diikuti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dengan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nilai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kembaliannya</a:t>
            </a:r>
            <a:endParaRPr lang="en-US" sz="1400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2"/>
                </a:solidFill>
              </a:rPr>
              <a:t>Kegunaan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nya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untuk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memberitahu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bahwa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kita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telah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selesai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mengerjakan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sesuatu</a:t>
            </a:r>
            <a:r>
              <a:rPr lang="en-US" sz="1400" dirty="0">
                <a:solidFill>
                  <a:schemeClr val="bg2"/>
                </a:solidFill>
              </a:rPr>
              <a:t> dan ‘</a:t>
            </a:r>
            <a:r>
              <a:rPr lang="en-US" sz="1400" dirty="0" err="1">
                <a:solidFill>
                  <a:schemeClr val="bg2"/>
                </a:solidFill>
              </a:rPr>
              <a:t>inilah</a:t>
            </a:r>
            <a:r>
              <a:rPr lang="en-US" sz="1400" dirty="0">
                <a:solidFill>
                  <a:schemeClr val="bg2"/>
                </a:solidFill>
              </a:rPr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Setelah </a:t>
            </a:r>
            <a:r>
              <a:rPr lang="en-US" sz="1400" dirty="0" err="1">
                <a:solidFill>
                  <a:schemeClr val="bg2"/>
                </a:solidFill>
              </a:rPr>
              <a:t>sampai</a:t>
            </a:r>
            <a:r>
              <a:rPr lang="en-US" sz="1400" dirty="0">
                <a:solidFill>
                  <a:schemeClr val="bg2"/>
                </a:solidFill>
              </a:rPr>
              <a:t> pada keyword </a:t>
            </a:r>
            <a:r>
              <a:rPr lang="en-US" sz="1400" b="1" dirty="0">
                <a:solidFill>
                  <a:schemeClr val="bg2"/>
                </a:solidFill>
              </a:rPr>
              <a:t>return</a:t>
            </a:r>
            <a:r>
              <a:rPr lang="en-US" sz="1400" dirty="0">
                <a:solidFill>
                  <a:schemeClr val="bg2"/>
                </a:solidFill>
              </a:rPr>
              <a:t>, </a:t>
            </a:r>
            <a:r>
              <a:rPr lang="en-US" sz="1400" dirty="0" err="1">
                <a:solidFill>
                  <a:schemeClr val="bg2"/>
                </a:solidFill>
              </a:rPr>
              <a:t>maka</a:t>
            </a:r>
            <a:r>
              <a:rPr lang="en-US" sz="1400" dirty="0">
                <a:solidFill>
                  <a:schemeClr val="bg2"/>
                </a:solidFill>
              </a:rPr>
              <a:t> function </a:t>
            </a:r>
            <a:r>
              <a:rPr lang="en-US" sz="1400" dirty="0" err="1">
                <a:solidFill>
                  <a:schemeClr val="bg2"/>
                </a:solidFill>
              </a:rPr>
              <a:t>akan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berhenti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berjalan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6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1" y="25296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Function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0" y="345062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Parameter &amp; Argument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2927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Parameter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“variable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ditulis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kurung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function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menampung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yangdikirimkan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function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dipanggil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2806128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Argument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dikirimkan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parameter 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1301342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sz="2400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sz="2400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)</a:t>
            </a:r>
          </a:p>
        </p:txBody>
      </p:sp>
      <p:sp>
        <p:nvSpPr>
          <p:cNvPr id="2" name="Left-Up Arrow 1">
            <a:extLst>
              <a:ext uri="{FF2B5EF4-FFF2-40B4-BE49-F238E27FC236}">
                <a16:creationId xmlns:a16="http://schemas.microsoft.com/office/drawing/2014/main" id="{0DEF6B39-ACCB-5D4A-8F5B-F64A446BCBE4}"/>
              </a:ext>
            </a:extLst>
          </p:cNvPr>
          <p:cNvSpPr/>
          <p:nvPr/>
        </p:nvSpPr>
        <p:spPr>
          <a:xfrm rot="13330886">
            <a:off x="5949457" y="2277799"/>
            <a:ext cx="495141" cy="503878"/>
          </a:xfrm>
          <a:prstGeom prst="leftUpArrow">
            <a:avLst>
              <a:gd name="adj1" fmla="val 4872"/>
              <a:gd name="adj2" fmla="val 13678"/>
              <a:gd name="adj3" fmla="val 14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C97A5-0B8C-244C-A1AF-54141923277B}"/>
              </a:ext>
            </a:extLst>
          </p:cNvPr>
          <p:cNvSpPr txBox="1"/>
          <p:nvPr/>
        </p:nvSpPr>
        <p:spPr>
          <a:xfrm>
            <a:off x="5750681" y="1929102"/>
            <a:ext cx="1043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Parameter</a:t>
            </a:r>
          </a:p>
        </p:txBody>
      </p:sp>
      <p:sp>
        <p:nvSpPr>
          <p:cNvPr id="12" name="Left-Up Arrow 11">
            <a:extLst>
              <a:ext uri="{FF2B5EF4-FFF2-40B4-BE49-F238E27FC236}">
                <a16:creationId xmlns:a16="http://schemas.microsoft.com/office/drawing/2014/main" id="{8857B199-B554-0C41-9738-EFF889135523}"/>
              </a:ext>
            </a:extLst>
          </p:cNvPr>
          <p:cNvSpPr/>
          <p:nvPr/>
        </p:nvSpPr>
        <p:spPr>
          <a:xfrm rot="13330886">
            <a:off x="6658257" y="4769362"/>
            <a:ext cx="495141" cy="503878"/>
          </a:xfrm>
          <a:prstGeom prst="leftUpArrow">
            <a:avLst>
              <a:gd name="adj1" fmla="val 4872"/>
              <a:gd name="adj2" fmla="val 13678"/>
              <a:gd name="adj3" fmla="val 149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46271-3838-594B-9C57-2997B72B630E}"/>
              </a:ext>
            </a:extLst>
          </p:cNvPr>
          <p:cNvSpPr txBox="1"/>
          <p:nvPr/>
        </p:nvSpPr>
        <p:spPr>
          <a:xfrm>
            <a:off x="6426597" y="4360592"/>
            <a:ext cx="1043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Argument</a:t>
            </a:r>
          </a:p>
        </p:txBody>
      </p:sp>
    </p:spTree>
    <p:extLst>
      <p:ext uri="{BB962C8B-B14F-4D97-AF65-F5344CB8AC3E}">
        <p14:creationId xmlns:p14="http://schemas.microsoft.com/office/powerpoint/2010/main" val="367748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Kamu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naenya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??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Bagaimana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jika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Parameter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argument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nya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sesuai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7224505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0" y="1464918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Biar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aku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Arial Rounded MT Bold" panose="020F0704030504030204" pitchFamily="34" charset="77"/>
              </a:rPr>
              <a:t>kasi</a:t>
            </a:r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 tau yea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Jika parameter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sedikit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argument,</a:t>
            </a:r>
          </a:p>
          <a:p>
            <a:pPr algn="ctr"/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argument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kelebihannya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diabaikan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2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37642</TotalTime>
  <Words>4833</Words>
  <Application>Microsoft Macintosh PowerPoint</Application>
  <PresentationFormat>Widescreen</PresentationFormat>
  <Paragraphs>1291</Paragraphs>
  <Slides>250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65" baseType="lpstr">
      <vt:lpstr>Agency FB</vt:lpstr>
      <vt:lpstr>Aharoni</vt:lpstr>
      <vt:lpstr>Arial</vt:lpstr>
      <vt:lpstr>Arial</vt:lpstr>
      <vt:lpstr>Arial Black</vt:lpstr>
      <vt:lpstr>Arial Narrow</vt:lpstr>
      <vt:lpstr>Arial Rounded MT Bold</vt:lpstr>
      <vt:lpstr>Avenir Book</vt:lpstr>
      <vt:lpstr>Avenir Next LT Pro</vt:lpstr>
      <vt:lpstr>Calibri</vt:lpstr>
      <vt:lpstr>Calibri Light</vt:lpstr>
      <vt:lpstr>Candara</vt:lpstr>
      <vt:lpstr>Century Gothic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TEGUH AGUNG PRABOWO Software Engineer at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Agung Prabowo</dc:creator>
  <cp:lastModifiedBy>Teguh Agung Prabowo</cp:lastModifiedBy>
  <cp:revision>35</cp:revision>
  <cp:lastPrinted>2022-05-28T05:18:29Z</cp:lastPrinted>
  <dcterms:created xsi:type="dcterms:W3CDTF">2022-04-10T03:03:36Z</dcterms:created>
  <dcterms:modified xsi:type="dcterms:W3CDTF">2023-01-08T23:57:28Z</dcterms:modified>
</cp:coreProperties>
</file>